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3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2852936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Подготовительная группа «Ромашка»</a:t>
            </a:r>
          </a:p>
          <a:p>
            <a:r>
              <a:rPr lang="ru-RU" dirty="0" smtClean="0"/>
              <a:t>МБДОУ «</a:t>
            </a:r>
            <a:r>
              <a:rPr lang="ru-RU" dirty="0" err="1" smtClean="0"/>
              <a:t>Таеженский</a:t>
            </a:r>
            <a:r>
              <a:rPr lang="ru-RU" dirty="0" smtClean="0"/>
              <a:t> детский сад»</a:t>
            </a:r>
          </a:p>
          <a:p>
            <a:r>
              <a:rPr lang="ru-RU" dirty="0" smtClean="0"/>
              <a:t>Воспитатель: </a:t>
            </a:r>
            <a:r>
              <a:rPr lang="ru-RU" dirty="0" err="1" smtClean="0"/>
              <a:t>Е.И.Машукова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44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203325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630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4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385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0850" y="-530225"/>
            <a:ext cx="15125700" cy="79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3789040"/>
            <a:ext cx="176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Цель экскурсии: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944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3088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310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6859870" cy="51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967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203325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853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203325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105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203325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951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203325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0217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17</Words>
  <Application>Microsoft Office PowerPoint</Application>
  <PresentationFormat>Экран (4:3)</PresentationFormat>
  <Paragraphs>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</cp:revision>
  <dcterms:created xsi:type="dcterms:W3CDTF">2023-02-08T04:14:03Z</dcterms:created>
  <dcterms:modified xsi:type="dcterms:W3CDTF">2023-02-11T00:24:44Z</dcterms:modified>
</cp:coreProperties>
</file>