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E011E-977D-48CF-BD32-0A0811797F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EAF56-0851-4152-A708-0D6300640AAC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E011E-977D-48CF-BD32-0A0811797F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EAF56-0851-4152-A708-0D63006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E011E-977D-48CF-BD32-0A0811797F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EAF56-0851-4152-A708-0D63006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E011E-977D-48CF-BD32-0A0811797F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EAF56-0851-4152-A708-0D63006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E011E-977D-48CF-BD32-0A0811797F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EAF56-0851-4152-A708-0D6300640A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E011E-977D-48CF-BD32-0A0811797F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EAF56-0851-4152-A708-0D63006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E011E-977D-48CF-BD32-0A0811797F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EAF56-0851-4152-A708-0D6300640AA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E011E-977D-48CF-BD32-0A0811797F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EAF56-0851-4152-A708-0D63006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E011E-977D-48CF-BD32-0A0811797F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EAF56-0851-4152-A708-0D63006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E011E-977D-48CF-BD32-0A0811797F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EAF56-0851-4152-A708-0D63006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A6E011E-977D-48CF-BD32-0A0811797F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3BEAF56-0851-4152-A708-0D63006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6E011E-977D-48CF-BD32-0A0811797F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3BEAF56-0851-4152-A708-0D6300640AA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ibios.ru/wp-content/uploads/2016/08/9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78827" y="-1178749"/>
            <a:ext cx="5143534" cy="835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285860"/>
            <a:ext cx="7772400" cy="3071834"/>
          </a:xfrm>
        </p:spPr>
        <p:txBody>
          <a:bodyPr/>
          <a:lstStyle/>
          <a:p>
            <a:pPr algn="ctr"/>
            <a:r>
              <a:rPr lang="ru-RU" sz="6600" dirty="0" smtClean="0">
                <a:latin typeface="Gabriola" pitchFamily="82" charset="0"/>
              </a:rPr>
              <a:t>Зимние   явления </a:t>
            </a:r>
            <a:br>
              <a:rPr lang="ru-RU" sz="6600" dirty="0" smtClean="0">
                <a:latin typeface="Gabriola" pitchFamily="82" charset="0"/>
              </a:rPr>
            </a:br>
            <a:r>
              <a:rPr lang="ru-RU" sz="6600" dirty="0" smtClean="0">
                <a:latin typeface="Gabriola" pitchFamily="82" charset="0"/>
              </a:rPr>
              <a:t>природы</a:t>
            </a:r>
            <a:endParaRPr lang="ru-RU" sz="6600" dirty="0"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0594" y="3861048"/>
            <a:ext cx="328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 старшей группы:</a:t>
            </a:r>
          </a:p>
          <a:p>
            <a:r>
              <a:rPr lang="ru-RU" dirty="0" err="1" smtClean="0"/>
              <a:t>Е.И.Машукова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000768"/>
            <a:ext cx="7772400" cy="55721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ИЗМОРОЗЬ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C:\Users\user\Downloads\INEY_2_131201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000768"/>
            <a:ext cx="7772400" cy="6286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ИЗМОРОЗЬ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C:\Users\user\Downloads\INEY_6_1312011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8581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ownloads\16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8581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072206"/>
            <a:ext cx="7772400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Зима</a:t>
            </a:r>
            <a:endParaRPr lang="ru-RU" sz="4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4338" name="Picture 2" descr="https://3.bp.blogspot.com/--GitZO-ksMU/XDsNTFo0T6I/AAAAAAAACrY/9MeWTh_iIMUGzIIbEfpRthYqegaxksTUACLcBGAs/s1600/kartinka-dlya-detey-zimniy-peyzaj-48807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142852"/>
            <a:ext cx="8420753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ownloads\mSHTv8.jpg"/>
          <p:cNvPicPr/>
          <p:nvPr/>
        </p:nvPicPr>
        <p:blipFill>
          <a:blip r:embed="rId2" cstate="print"/>
          <a:srcRect l="5882" r="5882"/>
          <a:stretch>
            <a:fillRect/>
          </a:stretch>
        </p:blipFill>
        <p:spPr bwMode="auto">
          <a:xfrm>
            <a:off x="285720" y="142852"/>
            <a:ext cx="7786742" cy="4929222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5214950"/>
            <a:ext cx="8501122" cy="15001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ДЕКАБРЬ –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«год кончает – зиму начинает»  так говорят о декабре, первом месяце зимы и последнем месяце года. Всё меньше солнца, всё темнее и короче дни. Мороз крепчает, покрываются льдом реки, дуют ветер идёт снег.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ownloads\Winter_Rays_of_light_Sun_Snow_Trees_530112_3840x24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7858180" cy="4929222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1472" y="5286388"/>
            <a:ext cx="8358246" cy="121444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ЯНВАРЬ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– </a:t>
            </a:r>
            <a:r>
              <a:rPr lang="ru-RU" sz="2600" b="1" dirty="0" smtClean="0">
                <a:solidFill>
                  <a:srgbClr val="002060"/>
                </a:solidFill>
                <a:latin typeface="Cambria" pitchFamily="18" charset="0"/>
              </a:rPr>
              <a:t>«году начало – зиме серединка». Второй месяц зимы и самый холодный. «Январь – зимы государь» лёд становится крепче, снега больше.  День снова увеличивается, всё больше светит солнце.</a:t>
            </a:r>
            <a:endParaRPr lang="ru-RU" sz="26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ownloads\94108_zima-nieg-padajacy-l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7786742" cy="4929222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5286388"/>
            <a:ext cx="8358246" cy="13573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ФЕВРАЛЬ –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 самый последний месяц зимы  и самый короткий. В феврале завывает ветер, метель. А когда нет ветра всё засыпает инеем. Ещё больше светит солнце, день становиться длиннее.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929330"/>
            <a:ext cx="7772400" cy="6286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СНЕГОПАД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C:\Users\user\Downloads\67800e15abc8dbe0da98352e0ccdb2c70a58f10a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072206"/>
            <a:ext cx="7772400" cy="4857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МЕТЕЛЬ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C:\Users\user\Downloads\48888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757242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929330"/>
            <a:ext cx="7772400" cy="4857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ИНЕЙ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https://pbs.twimg.com/media/Dy9sxpQX0AorqVj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78674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929330"/>
            <a:ext cx="7772400" cy="55721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ИНЕЙ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C:\Users\user\Downloads\2048x1364_886016_[www.ArtFile.ru]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2868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9">
      <a:dk1>
        <a:srgbClr val="062328"/>
      </a:dk1>
      <a:lt1>
        <a:sysClr val="window" lastClr="FFFFFF"/>
      </a:lt1>
      <a:dk2>
        <a:srgbClr val="21B2C8"/>
      </a:dk2>
      <a:lt2>
        <a:srgbClr val="DBF5F9"/>
      </a:lt2>
      <a:accent1>
        <a:srgbClr val="0BD0D9"/>
      </a:accent1>
      <a:accent2>
        <a:srgbClr val="0BD0D9"/>
      </a:accent2>
      <a:accent3>
        <a:srgbClr val="0BD0D9"/>
      </a:accent3>
      <a:accent4>
        <a:srgbClr val="0BD0D9"/>
      </a:accent4>
      <a:accent5>
        <a:srgbClr val="0BD0D9"/>
      </a:accent5>
      <a:accent6>
        <a:srgbClr val="0BD0D9"/>
      </a:accent6>
      <a:hlink>
        <a:srgbClr val="0BD0D9"/>
      </a:hlink>
      <a:folHlink>
        <a:srgbClr val="85DFD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88</TotalTime>
  <Words>130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Зимние   явления  природы</vt:lpstr>
      <vt:lpstr>Презентация PowerPoint</vt:lpstr>
      <vt:lpstr>Презентация PowerPoint</vt:lpstr>
      <vt:lpstr>Презентация PowerPoint</vt:lpstr>
      <vt:lpstr>Презентация PowerPoint</vt:lpstr>
      <vt:lpstr>СНЕГОПАД</vt:lpstr>
      <vt:lpstr>МЕТЕЛЬ</vt:lpstr>
      <vt:lpstr>ИНЕЙ</vt:lpstr>
      <vt:lpstr>ИНЕЙ</vt:lpstr>
      <vt:lpstr>ИЗМОРОЗЬ</vt:lpstr>
      <vt:lpstr>ИЗМОРОЗЬ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  явления  природы</dc:title>
  <dc:creator>user</dc:creator>
  <cp:lastModifiedBy>User</cp:lastModifiedBy>
  <cp:revision>10</cp:revision>
  <dcterms:created xsi:type="dcterms:W3CDTF">2020-01-19T13:47:39Z</dcterms:created>
  <dcterms:modified xsi:type="dcterms:W3CDTF">2022-01-28T04:25:38Z</dcterms:modified>
</cp:coreProperties>
</file>