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растём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</a:t>
            </a:r>
          </a:p>
          <a:p>
            <a:r>
              <a:rPr lang="ru-RU" dirty="0" smtClean="0"/>
              <a:t>Воспитатель: Боровикова В.Н.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раннего возраста</a:t>
            </a:r>
            <a:endParaRPr lang="ru-RU" dirty="0"/>
          </a:p>
        </p:txBody>
      </p:sp>
      <p:pic>
        <p:nvPicPr>
          <p:cNvPr id="1026" name="Picture 2" descr="C:\Users\Александр\Desktop\Новая папка\20170927_090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раннего возраста</a:t>
            </a:r>
            <a:endParaRPr lang="ru-RU" dirty="0"/>
          </a:p>
        </p:txBody>
      </p:sp>
      <p:pic>
        <p:nvPicPr>
          <p:cNvPr id="2050" name="Picture 2" descr="C:\Users\Александр\Desktop\Новая папка\20171026_114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раннего возраста</a:t>
            </a:r>
            <a:endParaRPr lang="ru-RU" dirty="0"/>
          </a:p>
        </p:txBody>
      </p:sp>
      <p:pic>
        <p:nvPicPr>
          <p:cNvPr id="3074" name="Picture 2" descr="C:\Users\Александр\Desktop\Новая папка\20171030_103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раннего возраста</a:t>
            </a:r>
            <a:endParaRPr lang="ru-RU" dirty="0"/>
          </a:p>
        </p:txBody>
      </p:sp>
      <p:pic>
        <p:nvPicPr>
          <p:cNvPr id="4" name="Picture 2" descr="C:\Users\Александр\Desktop\Новая папка\20180205_123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Старший возраст</a:t>
            </a:r>
            <a:endParaRPr lang="ru-RU" dirty="0"/>
          </a:p>
        </p:txBody>
      </p:sp>
      <p:pic>
        <p:nvPicPr>
          <p:cNvPr id="6146" name="Picture 2" descr="C:\Users\Александр\Desktop\Новая папка\IMG_20211011_153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Старший возраст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лександр\Desktop\Новая папка\20191018_161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1"/>
            <a:ext cx="33944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Старший возраст</a:t>
            </a:r>
            <a:endParaRPr lang="ru-RU" dirty="0"/>
          </a:p>
        </p:txBody>
      </p:sp>
      <p:pic>
        <p:nvPicPr>
          <p:cNvPr id="4099" name="Picture 3" descr="C:\Users\Александр\Desktop\Новая папка\IMG_20211011_153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Старший возраст</a:t>
            </a:r>
            <a:endParaRPr lang="ru-RU" dirty="0"/>
          </a:p>
        </p:txBody>
      </p:sp>
      <p:pic>
        <p:nvPicPr>
          <p:cNvPr id="5123" name="Picture 3" descr="C:\Users\Александр\Desktop\Новая папка\IMG_20211005_10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Мы растём</vt:lpstr>
      <vt:lpstr>Группа раннего возраста</vt:lpstr>
      <vt:lpstr>Группа раннего возраста</vt:lpstr>
      <vt:lpstr>Группа раннего возраста</vt:lpstr>
      <vt:lpstr>Группа раннего возраста</vt:lpstr>
      <vt:lpstr>Старший возраст</vt:lpstr>
      <vt:lpstr>Старший возраст</vt:lpstr>
      <vt:lpstr>Старший возраст</vt:lpstr>
      <vt:lpstr>Старший возраст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растём</dc:title>
  <dc:creator>Александр</dc:creator>
  <cp:lastModifiedBy>Александр</cp:lastModifiedBy>
  <cp:revision>1</cp:revision>
  <dcterms:created xsi:type="dcterms:W3CDTF">2022-01-25T06:33:49Z</dcterms:created>
  <dcterms:modified xsi:type="dcterms:W3CDTF">2022-01-25T06:42:23Z</dcterms:modified>
</cp:coreProperties>
</file>