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«Зимушка- зима»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МБДОУ «</a:t>
            </a:r>
            <a:r>
              <a:rPr lang="ru-RU" dirty="0" err="1" smtClean="0"/>
              <a:t>Таеженский</a:t>
            </a:r>
            <a:r>
              <a:rPr lang="ru-RU" dirty="0" smtClean="0"/>
              <a:t> детский сад»</a:t>
            </a:r>
          </a:p>
          <a:p>
            <a:r>
              <a:rPr lang="ru-RU" dirty="0" smtClean="0"/>
              <a:t>Группа «Солнышко»</a:t>
            </a:r>
          </a:p>
          <a:p>
            <a:r>
              <a:rPr lang="ru-RU" dirty="0" smtClean="0"/>
              <a:t>Воспитатель: </a:t>
            </a:r>
            <a:r>
              <a:rPr lang="ru-RU" dirty="0" err="1" smtClean="0"/>
              <a:t>Дринько</a:t>
            </a:r>
            <a:r>
              <a:rPr lang="ru-RU" dirty="0" smtClean="0"/>
              <a:t> И.А.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0211223_0941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16216" y="3284984"/>
            <a:ext cx="2484276" cy="33123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Наша ёлочка- красавица!</a:t>
            </a:r>
            <a:endParaRPr lang="ru-RU" dirty="0"/>
          </a:p>
        </p:txBody>
      </p:sp>
      <p:pic>
        <p:nvPicPr>
          <p:cNvPr id="7" name="Рисунок 6" descr="IMG_20211223_0941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2754306" cy="3672408"/>
          </a:xfrm>
          <a:prstGeom prst="rect">
            <a:avLst/>
          </a:prstGeom>
        </p:spPr>
      </p:pic>
      <p:pic>
        <p:nvPicPr>
          <p:cNvPr id="8" name="Рисунок 7" descr="IMG_20211223_0949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276872"/>
            <a:ext cx="3312368" cy="4080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Зимняя  прогулка</a:t>
            </a:r>
            <a:endParaRPr lang="ru-RU" dirty="0"/>
          </a:p>
        </p:txBody>
      </p:sp>
      <p:pic>
        <p:nvPicPr>
          <p:cNvPr id="5" name="Рисунок 4" descr="IMG_20211203_102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3798422" cy="5064563"/>
          </a:xfrm>
          <a:prstGeom prst="rect">
            <a:avLst/>
          </a:prstGeom>
        </p:spPr>
      </p:pic>
      <p:pic>
        <p:nvPicPr>
          <p:cNvPr id="9" name="Содержимое 8" descr="IMG_20211201_10555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484784"/>
            <a:ext cx="3672408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11206_1057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2808312" cy="37444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Следы невиданного зверя!</a:t>
            </a:r>
            <a:endParaRPr lang="ru-RU" dirty="0"/>
          </a:p>
        </p:txBody>
      </p:sp>
      <p:pic>
        <p:nvPicPr>
          <p:cNvPr id="5" name="Рисунок 4" descr="IMG_20211206_1055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0162" y="2780928"/>
            <a:ext cx="2949792" cy="3933056"/>
          </a:xfrm>
          <a:prstGeom prst="rect">
            <a:avLst/>
          </a:prstGeom>
        </p:spPr>
      </p:pic>
      <p:pic>
        <p:nvPicPr>
          <p:cNvPr id="6" name="Рисунок 5" descr="IMG_20211201_1059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1700808"/>
            <a:ext cx="3186354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11129_112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556792"/>
            <a:ext cx="3495123" cy="46601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Наша кормушка для птиц</a:t>
            </a:r>
            <a:endParaRPr lang="ru-RU" dirty="0"/>
          </a:p>
        </p:txBody>
      </p:sp>
      <p:pic>
        <p:nvPicPr>
          <p:cNvPr id="5" name="Рисунок 4" descr="IMG_20211129_112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556792"/>
            <a:ext cx="3291830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11210_1706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556792"/>
            <a:ext cx="4896544" cy="4824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Новогоднее окно!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Вечерние посиделки!</a:t>
            </a:r>
            <a:endParaRPr lang="ru-RU" dirty="0"/>
          </a:p>
        </p:txBody>
      </p:sp>
      <p:pic>
        <p:nvPicPr>
          <p:cNvPr id="4" name="Содержимое 3" descr="IMG_20211223_093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81138"/>
            <a:ext cx="4968552" cy="5044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20113_0858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394472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встречаем Новый год!</a:t>
            </a:r>
            <a:endParaRPr lang="ru-RU" dirty="0"/>
          </a:p>
        </p:txBody>
      </p:sp>
      <p:pic>
        <p:nvPicPr>
          <p:cNvPr id="5" name="Рисунок 4" descr="IMG_20220113_0918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484784"/>
            <a:ext cx="3363838" cy="4485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</TotalTime>
  <Words>45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«Зимушка- зима»</vt:lpstr>
      <vt:lpstr>Наша ёлочка- красавица!</vt:lpstr>
      <vt:lpstr>      Зимняя  прогулка</vt:lpstr>
      <vt:lpstr>Следы невиданного зверя!</vt:lpstr>
      <vt:lpstr>Наша кормушка для птиц</vt:lpstr>
      <vt:lpstr>Новогоднее окно!</vt:lpstr>
      <vt:lpstr>Вечерние посиделки!</vt:lpstr>
      <vt:lpstr>Мы встречаем Новый год!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Наш день»</dc:title>
  <dc:creator>admin</dc:creator>
  <cp:lastModifiedBy>admin</cp:lastModifiedBy>
  <cp:revision>9</cp:revision>
  <dcterms:created xsi:type="dcterms:W3CDTF">2021-12-22T14:26:25Z</dcterms:created>
  <dcterms:modified xsi:type="dcterms:W3CDTF">2022-01-27T12:12:59Z</dcterms:modified>
</cp:coreProperties>
</file>