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2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8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9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2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82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1FC54FF-32A1-4972-A326-A9B587E50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667" y="218940"/>
            <a:ext cx="11732654" cy="656823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14" y="1392419"/>
            <a:ext cx="11204619" cy="532391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6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Презентация для детей </a:t>
            </a:r>
          </a:p>
          <a:p>
            <a:pPr algn="ctr"/>
            <a:r>
              <a:rPr lang="ru-RU" sz="6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Младшей разновозрастной группы</a:t>
            </a:r>
          </a:p>
          <a:p>
            <a:pPr algn="ctr"/>
            <a:r>
              <a:rPr lang="ru-RU" sz="6400" b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НОВЫЙ </a:t>
            </a:r>
            <a:r>
              <a:rPr lang="ru-RU" sz="6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ГОД!!!</a:t>
            </a: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Шмидт К.В.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3367237"/>
            <a:ext cx="4700411" cy="32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518" y="394786"/>
            <a:ext cx="1157810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Мороз живёт в ледяном дворце и приезжает к нам на праздник на санях, которые везёт тройка лошадей.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ervo.info/wp-content/uploads/2016/12/Ded-moroz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42" y="1196056"/>
            <a:ext cx="7260057" cy="496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5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0503" y="375542"/>
            <a:ext cx="503670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помогает Дедушке Морозу внучка Снегурочка.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www.vl.ru/afisha/uploads/events/3ce/622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4" y="965916"/>
            <a:ext cx="5241701" cy="55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4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084" y="253118"/>
            <a:ext cx="98051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детишки наряжаются в различные костюмы и пляшут возле новогодней ёлки.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741" y="1064223"/>
            <a:ext cx="51944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год.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год? 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- дружный хоровод, 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 - дудочки и скрипки, шутки, песни и улыбки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Вот, что значит, вот, что значит </a:t>
            </a:r>
            <a:r>
              <a:rPr lang="ru-RU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год!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год?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 - мороз и лёд! 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танцующих снежинках незаметные пружинки</a:t>
            </a:r>
          </a:p>
          <a:p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Вот, что значит, вот, что значит </a:t>
            </a:r>
            <a:r>
              <a:rPr lang="ru-RU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Hовый</a:t>
            </a:r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год!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www.2do2go.ru/uploads/4d4c5ca1c4bcb5a253bfcd23f6f21a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29" y="2174401"/>
            <a:ext cx="6011170" cy="41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2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66" y="3175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конце праздника Дед Мороз раздаёт всем подарки.</a:t>
            </a:r>
          </a:p>
        </p:txBody>
      </p:sp>
      <p:pic>
        <p:nvPicPr>
          <p:cNvPr id="15364" name="Picture 4" descr="https://3.bp.blogspot.com/-I_HRiUUtjSo/Wj1SIRzosCI/AAAAAAAABbQ/FeiIG3v1iZslKbs3viy99qgAzqjdT-1VwCLcBGAs/s1600/%25D1%2580%25D0%25B0%25D0%25B7%2B%25D1%2580%25D0%25B5%25D1%2587%25D0%25B8%2B%25D0%25B4%25D0%25B5%25D0%25B4%2B%25D0%25BC%25D0%25BE%25D1%2580%25D0%25BE%25D0%25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901520"/>
            <a:ext cx="8225799" cy="549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74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3048" y="426909"/>
            <a:ext cx="762429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на этом новогодние чудеса не заканчиваются… Загляните дома под вашу ёлочку, и там вы тоже найдёте много подарков от Дедушки Мороза.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0.wp.com/new-year-party.ru/wp-content/uploads/chto-podarit-na-rozhdestvo-khristov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6" y="1336316"/>
            <a:ext cx="7598267" cy="50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55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lady.ru/wp-content/uploads/2018/12/elka-kartinka-dlya-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1" y="1197736"/>
            <a:ext cx="8769485" cy="54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9593" y="311148"/>
            <a:ext cx="5033942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ГОДОМ!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09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7787/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3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524" y="996662"/>
            <a:ext cx="9633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представление о празднике Новый год.</a:t>
            </a:r>
          </a:p>
          <a:p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Рассказать о сказочных героях праздника: Дед Мороз и Снегурочка.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интерес к культуре и традициям русского народа.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внимание, память.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every-holiday.ru/upload/news/files/56851ecd5ecc9/5dba84ad1d6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09" y="3027987"/>
            <a:ext cx="3679021" cy="32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8951" y="388394"/>
            <a:ext cx="7727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зима. Выпал снег, на улице холодно. А знаете что это означает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culture.ru/storage/images/25cfe135e49788b396d28c7bc7944fe2/db7d3bb9f03b09c6d03eaa0ee93c6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4" y="1366608"/>
            <a:ext cx="8500057" cy="48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4553" y="427030"/>
            <a:ext cx="3296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 идёт, снег идёт 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скоро Новый Год. 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к нам придёт 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подарки принесёт!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old.baq.kz/storage/43/43ea6d67151acc9840e626d55367e649_resize_w_1200_h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44" y="880584"/>
            <a:ext cx="7168122" cy="47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4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8754" y="433423"/>
            <a:ext cx="7963437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год-это праздник волшебства, чудес и исполнения желаний.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ngtek.by/pics2/28122018utrennik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4" y="902814"/>
            <a:ext cx="6739945" cy="55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5775" y="420544"/>
            <a:ext cx="7984901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долгожданная гостья этого праздника-это конечно же Ёлочка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image.jimcdn.com/app/cms/image/transf/dimension=736x10000:format=jpg/path/sf278732f8691ebec/image/ib67690fde90cbc9e/version/1479565436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41" y="943847"/>
            <a:ext cx="4558297" cy="54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31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731" y="465666"/>
            <a:ext cx="11075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новым годом наряжают ёлку игрушками , мишурой , гирляндами. Вот какая красивая ёлочка.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i.pinimg.com/originals/9e/a9/67/9ea967ff72e54453177f725893a8ac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2" y="1068946"/>
            <a:ext cx="4476396" cy="53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4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9259" y="423861"/>
            <a:ext cx="479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украшают как в домах так и на улицах.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pinimg.com/originals/9f/e3/73/9fe37358db4a18e7a3f89f683d2c1c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63" y="965916"/>
            <a:ext cx="5350366" cy="53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5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499" y="472060"/>
            <a:ext cx="8448541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чудесные дела в Новый год творит добрый дедушка, которого зовут Дед Мороз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s02.yapfiles.ru/files/2093458/_egorova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88" y="1094702"/>
            <a:ext cx="5379031" cy="541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3280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74</TotalTime>
  <Words>238</Words>
  <Application>Microsoft Office PowerPoint</Application>
  <PresentationFormat>Широкоэкранный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</cp:lastModifiedBy>
  <cp:revision>12</cp:revision>
  <dcterms:created xsi:type="dcterms:W3CDTF">2019-12-23T07:29:23Z</dcterms:created>
  <dcterms:modified xsi:type="dcterms:W3CDTF">2021-12-09T02:16:59Z</dcterms:modified>
</cp:coreProperties>
</file>