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2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mtClean="0"/>
              <a:t>Новое  достижение </a:t>
            </a:r>
            <a:r>
              <a:rPr lang="ru-RU" dirty="0" smtClean="0"/>
              <a:t>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подготовительной группы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Воспитатель: Боровикова В.Н.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567" t="20297" r="20033" b="6250"/>
          <a:stretch>
            <a:fillRect/>
          </a:stretch>
        </p:blipFill>
        <p:spPr bwMode="auto">
          <a:xfrm>
            <a:off x="1763688" y="1196752"/>
            <a:ext cx="525658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7632848" cy="516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641" r="10624" b="4547"/>
          <a:stretch>
            <a:fillRect/>
          </a:stretch>
        </p:blipFill>
        <p:spPr bwMode="auto">
          <a:xfrm>
            <a:off x="611560" y="1124744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76" t="18074" r="9750" b="4466"/>
          <a:stretch>
            <a:fillRect/>
          </a:stretch>
        </p:blipFill>
        <p:spPr bwMode="auto">
          <a:xfrm>
            <a:off x="2123728" y="1340768"/>
            <a:ext cx="49685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993" t="21656" r="9790" b="3907"/>
          <a:stretch>
            <a:fillRect/>
          </a:stretch>
        </p:blipFill>
        <p:spPr bwMode="auto">
          <a:xfrm>
            <a:off x="611560" y="908720"/>
            <a:ext cx="77048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439" t="20671" r="10344" b="3907"/>
          <a:stretch>
            <a:fillRect/>
          </a:stretch>
        </p:blipFill>
        <p:spPr bwMode="auto">
          <a:xfrm>
            <a:off x="755576" y="908720"/>
            <a:ext cx="770485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                 Новое  достижение детей           подготовительной группы             Воспитатель: Боровикова В.Н.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Творчество детей           подготовительной группы   Воспитатель: Боровикова В.Н.</dc:title>
  <dc:creator>Александр</dc:creator>
  <cp:lastModifiedBy>Александр</cp:lastModifiedBy>
  <cp:revision>3</cp:revision>
  <dcterms:created xsi:type="dcterms:W3CDTF">2022-01-12T04:19:26Z</dcterms:created>
  <dcterms:modified xsi:type="dcterms:W3CDTF">2022-01-12T04:45:53Z</dcterms:modified>
</cp:coreProperties>
</file>