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8" r:id="rId8"/>
    <p:sldId id="269" r:id="rId9"/>
    <p:sldId id="270" r:id="rId10"/>
    <p:sldId id="264" r:id="rId11"/>
    <p:sldId id="265" r:id="rId12"/>
    <p:sldId id="266" r:id="rId13"/>
    <p:sldId id="267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7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8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1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0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4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2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0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7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6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3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8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0276-9918-4B69-A3BF-FA5EEA98A8E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2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Pictures\Все для презентации\110365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3" y="908720"/>
            <a:ext cx="50866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«Зимушка-зима»</a:t>
            </a:r>
            <a:endParaRPr lang="ru-RU" sz="6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772024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Познавательная презентация 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тему «Зима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» </a:t>
            </a: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Подготовила воспитатель: Шмидт К.В.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7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3962" y="98072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Длинноухий зайка 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серый  - обернулся 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зайкой белым.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09" y="1917516"/>
            <a:ext cx="4066935" cy="30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241" y="3248950"/>
            <a:ext cx="4029374" cy="30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33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5125" y="908720"/>
            <a:ext cx="5033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Белка серой стала, шубку поменяла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62" y="1461106"/>
            <a:ext cx="3595125" cy="26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148" y="1461106"/>
            <a:ext cx="3595125" cy="26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742" y="4293096"/>
            <a:ext cx="3478516" cy="231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9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76470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Перестал 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реветь медведь: В 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спячку впал в бору медведь.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4087" y="2492896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-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Мишка, мишка, что с тобой?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Почему ты спишь зимой?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-Потому что снег и лед –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 малина и не мед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!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 В. Орлов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40" y="2132856"/>
            <a:ext cx="503351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81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70" y="2348880"/>
            <a:ext cx="4267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31" y="2348879"/>
            <a:ext cx="4267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13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620688"/>
            <a:ext cx="452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Люди надевают тёплую одежду.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645" y="3847937"/>
            <a:ext cx="388945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22232" y="1412776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Наденем шубы, свитера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теплые сапожки –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Мороз не страшен нам, ура!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34" y="1412776"/>
            <a:ext cx="450166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68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764704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А ещё у нас зимой лучший праздник – Новый год!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8434" name="Picture 2" descr="C:\Users\User\Pictures\Все для презентации\1348224681_14_10e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46" y="2564904"/>
            <a:ext cx="4267198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252" y="2564904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438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2492896"/>
            <a:ext cx="393409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Спасибо за внимание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!</a:t>
            </a:r>
          </a:p>
          <a:p>
            <a:endParaRPr lang="ru-RU" sz="3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7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Pictures\Все для презентации\0622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1" y="-5032"/>
            <a:ext cx="4786965" cy="68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164326"/>
            <a:ext cx="3017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угадай-ка,</a:t>
            </a:r>
          </a:p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Седая хозяйка?</a:t>
            </a:r>
          </a:p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Тряхнёт перинки</a:t>
            </a:r>
          </a:p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миром пушинки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(Зима)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8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90872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Зимушка зима, к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нам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гости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пришла, с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собой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снега принесла.</a:t>
            </a:r>
          </a:p>
        </p:txBody>
      </p:sp>
      <p:pic>
        <p:nvPicPr>
          <p:cNvPr id="4098" name="Picture 2" descr="C:\Users\User\Pictures\Все для презентации\Zimushka_Zi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39717"/>
            <a:ext cx="6264696" cy="46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0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8601" y="30591"/>
            <a:ext cx="76328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Снег,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это много-много снежинок. Вот они  какие красивые!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714" y="4288063"/>
            <a:ext cx="2759722" cy="247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0323" y="4288062"/>
            <a:ext cx="2551637" cy="247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462" y="1470677"/>
            <a:ext cx="2664630" cy="245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497919"/>
            <a:ext cx="2343299" cy="243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48817"/>
            <a:ext cx="2627417" cy="312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84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Наступили 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холода.  Обернулась 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лёд вода.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1874"/>
            <a:ext cx="3453170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543" y="2181913"/>
            <a:ext cx="35718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492924" cy="196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47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24863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аши окна кистью белой  Дед 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ороз разрисовал.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42396"/>
            <a:ext cx="3200292" cy="256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722" y="1142397"/>
            <a:ext cx="4096371" cy="256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12850"/>
            <a:ext cx="3563441" cy="267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65132"/>
            <a:ext cx="3493732" cy="262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04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764704"/>
            <a:ext cx="5069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Солнце 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зимой, светит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но не греет.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323281" cy="265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848" y="4404690"/>
            <a:ext cx="3312367" cy="224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547120" cy="26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52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7123" y="836712"/>
            <a:ext cx="5889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Деревья без листьев. Птиц стало меньше.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240174"/>
            <a:ext cx="3454221" cy="239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86452"/>
            <a:ext cx="32643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794" y="1700808"/>
            <a:ext cx="324760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81757"/>
            <a:ext cx="3486866" cy="21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2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5"/>
            <a:ext cx="5125881" cy="354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2060848"/>
            <a:ext cx="2987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Побелело за окошком,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Всё в снегу, какая ширь.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Как румяная матрёшка –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крыльце живой снегирь.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Снегирей в окно увидишь: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Здравствуй, милый зимний гость!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крыльцо скорее выйдешь.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Дай им спелых зёрен горсть.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9494" y="836712"/>
            <a:ext cx="3785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«Покормите птиц зимой»</a:t>
            </a:r>
          </a:p>
        </p:txBody>
      </p:sp>
    </p:spTree>
    <p:extLst>
      <p:ext uri="{BB962C8B-B14F-4D97-AF65-F5344CB8AC3E}">
        <p14:creationId xmlns:p14="http://schemas.microsoft.com/office/powerpoint/2010/main" val="3583809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178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19</cp:revision>
  <dcterms:created xsi:type="dcterms:W3CDTF">2016-12-25T07:26:07Z</dcterms:created>
  <dcterms:modified xsi:type="dcterms:W3CDTF">2021-12-09T05:55:58Z</dcterms:modified>
</cp:coreProperties>
</file>