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Наши будни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503096" cy="3368816"/>
          </a:xfrm>
        </p:spPr>
        <p:txBody>
          <a:bodyPr>
            <a:normAutofit/>
          </a:bodyPr>
          <a:lstStyle/>
          <a:p>
            <a:r>
              <a:rPr lang="ru-RU" dirty="0" smtClean="0"/>
              <a:t>Группа раннего возраста</a:t>
            </a:r>
          </a:p>
          <a:p>
            <a:r>
              <a:rPr lang="ru-RU" dirty="0" smtClean="0"/>
              <a:t>«Солнышко»</a:t>
            </a:r>
          </a:p>
          <a:p>
            <a:r>
              <a:rPr lang="ru-RU" dirty="0" smtClean="0"/>
              <a:t>МБДОУ «</a:t>
            </a:r>
            <a:r>
              <a:rPr lang="ru-RU" dirty="0" err="1" smtClean="0"/>
              <a:t>Таеженский</a:t>
            </a:r>
            <a:r>
              <a:rPr lang="ru-RU" dirty="0" smtClean="0"/>
              <a:t> детский сад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Дринько</a:t>
            </a:r>
            <a:r>
              <a:rPr lang="ru-RU" dirty="0" smtClean="0"/>
              <a:t> И.А.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зарядку- по порядку…..</a:t>
            </a:r>
            <a:endParaRPr lang="ru-RU" dirty="0"/>
          </a:p>
        </p:txBody>
      </p:sp>
      <p:pic>
        <p:nvPicPr>
          <p:cNvPr id="4" name="Содержимое 3" descr="IMG_20211111_080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Каша- сила наша…..</a:t>
            </a:r>
            <a:endParaRPr lang="ru-RU" dirty="0"/>
          </a:p>
        </p:txBody>
      </p:sp>
      <p:pic>
        <p:nvPicPr>
          <p:cNvPr id="4" name="Содержимое 3" descr="IMG_20211110_081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2952328" cy="4389437"/>
          </a:xfrm>
        </p:spPr>
      </p:pic>
      <p:pic>
        <p:nvPicPr>
          <p:cNvPr id="5" name="Рисунок 4" descr="IMG_20211110_081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600400" cy="445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Развиваем пальчики….</a:t>
            </a:r>
            <a:endParaRPr lang="ru-RU" dirty="0"/>
          </a:p>
        </p:txBody>
      </p:sp>
      <p:pic>
        <p:nvPicPr>
          <p:cNvPr id="4" name="Содержимое 3" descr="IMG_20211110_091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2590000" cy="3453333"/>
          </a:xfrm>
        </p:spPr>
      </p:pic>
      <p:pic>
        <p:nvPicPr>
          <p:cNvPr id="5" name="Рисунок 4" descr="IMG_20211110_091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844824"/>
            <a:ext cx="3024336" cy="4032447"/>
          </a:xfrm>
          <a:prstGeom prst="rect">
            <a:avLst/>
          </a:prstGeom>
        </p:spPr>
      </p:pic>
      <p:pic>
        <p:nvPicPr>
          <p:cNvPr id="6" name="Рисунок 5" descr="IMG_20211110_091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497627"/>
            <a:ext cx="2520280" cy="336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какая красота….</a:t>
            </a:r>
            <a:endParaRPr lang="ru-RU" dirty="0"/>
          </a:p>
        </p:txBody>
      </p:sp>
      <p:pic>
        <p:nvPicPr>
          <p:cNvPr id="4" name="Содержимое 3" descr="IMG_20211108_085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292078" cy="4389437"/>
          </a:xfrm>
        </p:spPr>
      </p:pic>
      <p:pic>
        <p:nvPicPr>
          <p:cNvPr id="5" name="Рисунок 4" descr="IMG_20211118_154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3312368" cy="441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11110_09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468563"/>
            <a:ext cx="3292078" cy="4389437"/>
          </a:xfrm>
        </p:spPr>
      </p:pic>
      <p:pic>
        <p:nvPicPr>
          <p:cNvPr id="6" name="Рисунок 5" descr="IMG_20211119_084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8640"/>
            <a:ext cx="2520280" cy="3360373"/>
          </a:xfrm>
          <a:prstGeom prst="rect">
            <a:avLst/>
          </a:prstGeom>
        </p:spPr>
      </p:pic>
      <p:pic>
        <p:nvPicPr>
          <p:cNvPr id="8" name="Рисунок 7" descr="IMG_20211119_084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2715766" cy="3621021"/>
          </a:xfrm>
          <a:prstGeom prst="rect">
            <a:avLst/>
          </a:prstGeom>
        </p:spPr>
      </p:pic>
      <p:pic>
        <p:nvPicPr>
          <p:cNvPr id="9" name="Рисунок 8" descr="IMG_20211119_0848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212976"/>
            <a:ext cx="2427734" cy="323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36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Поток</vt:lpstr>
      <vt:lpstr>Наши будни</vt:lpstr>
      <vt:lpstr>На зарядку- по порядку…..</vt:lpstr>
      <vt:lpstr>Каша- сила наша…..</vt:lpstr>
      <vt:lpstr>Развиваем пальчики….</vt:lpstr>
      <vt:lpstr>Вот какая красота….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будни</dc:title>
  <dc:creator>admin</dc:creator>
  <cp:lastModifiedBy>Пользователь</cp:lastModifiedBy>
  <cp:revision>6</cp:revision>
  <dcterms:created xsi:type="dcterms:W3CDTF">2021-11-20T13:55:20Z</dcterms:created>
  <dcterms:modified xsi:type="dcterms:W3CDTF">2021-12-01T06:10:57Z</dcterms:modified>
</cp:coreProperties>
</file>