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80920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МБДОУ «</a:t>
            </a:r>
            <a:r>
              <a:rPr lang="ru-RU" dirty="0" err="1" smtClean="0"/>
              <a:t>Таеженский</a:t>
            </a:r>
            <a:r>
              <a:rPr lang="ru-RU" dirty="0" smtClean="0"/>
              <a:t> детский сад»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920880" cy="3649960"/>
          </a:xfrm>
        </p:spPr>
        <p:txBody>
          <a:bodyPr/>
          <a:lstStyle/>
          <a:p>
            <a:pPr algn="ctr"/>
            <a:r>
              <a:rPr lang="ru-RU" dirty="0" smtClean="0"/>
              <a:t>Первый тоненький ледок, чем опасен он дружок?</a:t>
            </a:r>
          </a:p>
          <a:p>
            <a:pPr algn="ctr"/>
            <a:r>
              <a:rPr lang="ru-RU" dirty="0" smtClean="0"/>
              <a:t>Подготовительная группа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</a:t>
            </a:r>
            <a:r>
              <a:rPr lang="ru-RU" sz="2800" dirty="0" smtClean="0"/>
              <a:t>Воспитатель: Боровикова В.Н.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 детей целостного и системного представления о правилах на льду.</a:t>
            </a:r>
          </a:p>
          <a:p>
            <a:r>
              <a:rPr lang="ru-RU" dirty="0" smtClean="0"/>
              <a:t>Формирование у детей адекватных действий в различных ситуациях.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Беседа</a:t>
            </a:r>
            <a:br>
              <a:rPr lang="ru-RU" dirty="0" smtClean="0"/>
            </a:br>
            <a:r>
              <a:rPr lang="ru-RU" dirty="0" smtClean="0"/>
              <a:t>«Безопасность на льду»</a:t>
            </a:r>
            <a:endParaRPr lang="ru-RU" dirty="0"/>
          </a:p>
        </p:txBody>
      </p:sp>
      <p:pic>
        <p:nvPicPr>
          <p:cNvPr id="1026" name="Picture 2" descr="C:\Users\Александр\Desktop\IMG_20211116_112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r>
              <a:rPr lang="ru-RU" sz="4000" dirty="0" smtClean="0"/>
              <a:t>Прежде , чем ступить на лед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движении по льду группой соблюдайте дистанцию.</a:t>
            </a:r>
            <a:endParaRPr lang="ru-RU" dirty="0"/>
          </a:p>
        </p:txBody>
      </p:sp>
      <p:pic>
        <p:nvPicPr>
          <p:cNvPr id="5" name="Picture 2" descr="C:\Users\Александр\Desktop\IMG_20211116_111235.jpg"/>
          <p:cNvPicPr>
            <a:picLocks noChangeAspect="1" noChangeArrowheads="1"/>
          </p:cNvPicPr>
          <p:nvPr/>
        </p:nvPicPr>
        <p:blipFill>
          <a:blip r:embed="rId2" cstate="print"/>
          <a:srcRect t="25850" b="12201"/>
          <a:stretch>
            <a:fillRect/>
          </a:stretch>
        </p:blipFill>
        <p:spPr bwMode="auto">
          <a:xfrm>
            <a:off x="2000250" y="2204864"/>
            <a:ext cx="51435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Посмотрите, нет ли поблизости проложенной тропы или свежих следов </a:t>
            </a:r>
            <a:r>
              <a:rPr lang="ru-RU" sz="2400" dirty="0" smtClean="0"/>
              <a:t>(лучше двигайтесь по ним, так как путь проверен)</a:t>
            </a:r>
            <a:endParaRPr lang="ru-RU" sz="2400" dirty="0"/>
          </a:p>
        </p:txBody>
      </p:sp>
      <p:pic>
        <p:nvPicPr>
          <p:cNvPr id="3075" name="Picture 3" descr="C:\Users\Александр\Desktop\IMG_20211116_11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всё же случилась беда?</a:t>
            </a:r>
            <a:br>
              <a:rPr lang="ru-RU" dirty="0" smtClean="0"/>
            </a:br>
            <a:r>
              <a:rPr lang="ru-RU" dirty="0" smtClean="0"/>
              <a:t>Как помочь пострадавшему?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Ваш попутчик должен лечь на лёд и ползком продвигаться к вам на расстояние, позволяющее подать палку, шарф, ремень и т. д.</a:t>
            </a:r>
          </a:p>
          <a:p>
            <a:r>
              <a:rPr lang="ru-RU" dirty="0" smtClean="0"/>
              <a:t>Затем отползти назад и постепенно вытаскивать вас на крепкий лёд.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IMG_20211116_11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456" y="620713"/>
            <a:ext cx="4129088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IMG_20211116_111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456" y="620713"/>
            <a:ext cx="4129087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Никогда  не ходи по льду один!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Человек! Ты – не пингвин.</a:t>
            </a:r>
          </a:p>
          <a:p>
            <a:pPr algn="ctr">
              <a:buNone/>
            </a:pPr>
            <a:r>
              <a:rPr lang="ru-RU" dirty="0" smtClean="0"/>
              <a:t>Не гуляй один среди льдин.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IMG_20211116_111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245" y="692150"/>
            <a:ext cx="4075510" cy="543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</TotalTime>
  <Words>146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МБДОУ «Таеженский детский сад»</vt:lpstr>
      <vt:lpstr>Беседа «Безопасность на льду»</vt:lpstr>
      <vt:lpstr>Прежде , чем ступить на лед:</vt:lpstr>
      <vt:lpstr>Посмотрите, нет ли поблизости проложенной тропы или свежих следов (лучше двигайтесь по ним, так как путь проверен)</vt:lpstr>
      <vt:lpstr>Если всё же случилась беда? Как помочь пострадавшему?</vt:lpstr>
      <vt:lpstr>Слайд 6</vt:lpstr>
      <vt:lpstr>Слайд 7</vt:lpstr>
      <vt:lpstr>Никогда  не ходи по льду один!</vt:lpstr>
      <vt:lpstr>Слайд 9</vt:lpstr>
      <vt:lpstr>Ожидаемый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6</cp:revision>
  <dcterms:created xsi:type="dcterms:W3CDTF">2021-11-16T03:58:40Z</dcterms:created>
  <dcterms:modified xsi:type="dcterms:W3CDTF">2021-11-16T06:09:54Z</dcterms:modified>
</cp:coreProperties>
</file>