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научить ребенка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одеваться 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276803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7806"/>
            <a:ext cx="4824536" cy="682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54" y="476672"/>
            <a:ext cx="8115745" cy="6086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dezd_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8621"/>
            <a:ext cx="4824536" cy="6826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учить ребенка одевать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3860"/>
            <a:ext cx="4824536" cy="681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48840_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69272"/>
            <a:ext cx="7056784" cy="6788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2582_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99150"/>
            <a:ext cx="4608512" cy="6517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005_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6967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272808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80587f-bee6-440e-a77f-6811542205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6950"/>
            <a:ext cx="4824535" cy="6823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708207_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1186" y="0"/>
            <a:ext cx="489105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1eab03a094850db201acbe419b4ff3c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1350"/>
            <a:ext cx="5040559" cy="6752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6730d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5490"/>
            <a:ext cx="4752528" cy="6720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научить ребенка одеваться 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в д.с</dc:title>
  <dc:creator>admin</dc:creator>
  <cp:lastModifiedBy>admin</cp:lastModifiedBy>
  <cp:revision>4</cp:revision>
  <dcterms:created xsi:type="dcterms:W3CDTF">2021-10-15T15:12:19Z</dcterms:created>
  <dcterms:modified xsi:type="dcterms:W3CDTF">2021-10-16T11:20:45Z</dcterms:modified>
</cp:coreProperties>
</file>