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5" r:id="rId7"/>
    <p:sldId id="264" r:id="rId8"/>
    <p:sldId id="266" r:id="rId9"/>
    <p:sldId id="270" r:id="rId10"/>
    <p:sldId id="269" r:id="rId11"/>
    <p:sldId id="275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A70A-51CD-42F6-9EF7-A7A7E5140EF6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EBCA-4B0F-4CAD-B131-E318C62A5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632848" cy="1296144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«Хлеб – всему голова»</a:t>
            </a:r>
          </a:p>
        </p:txBody>
      </p:sp>
      <p:pic>
        <p:nvPicPr>
          <p:cNvPr id="28674" name="Picture 2" descr="http://ds2yagodkagedjuh.dagschool.com/_http_schools/1716/ds2yagodkagedjuh/admin/ckfinder/core/connector/php/connector.phpfck_user_files/images/1381695475_4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132856"/>
            <a:ext cx="3810000" cy="3248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51571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b="1" dirty="0" smtClean="0">
                <a:solidFill>
                  <a:srgbClr val="FF0000"/>
                </a:solidFill>
              </a:rPr>
              <a:t>воспитатель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Шмидт К.В.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332656"/>
            <a:ext cx="7328490" cy="586279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411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611701"/>
            <a:ext cx="5616624" cy="5195334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Новая папка\суш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81000"/>
            <a:ext cx="7162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ей\Desktop\Новая папка\vatrysh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4762500" cy="3754388"/>
          </a:xfrm>
          <a:prstGeom prst="rect">
            <a:avLst/>
          </a:prstGeom>
          <a:noFill/>
        </p:spPr>
      </p:pic>
      <p:pic>
        <p:nvPicPr>
          <p:cNvPr id="4" name="Picture 2" descr="C:\Users\алексей\Desktop\Новая папка\плюш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780928"/>
            <a:ext cx="5869682" cy="370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Новая папка\пирож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04" y="980728"/>
            <a:ext cx="9057192" cy="4608512"/>
          </a:xfrm>
          <a:prstGeom prst="rect">
            <a:avLst/>
          </a:prstGeom>
          <a:noFill/>
        </p:spPr>
      </p:pic>
      <p:pic>
        <p:nvPicPr>
          <p:cNvPr id="3" name="Picture 2" descr="http://ds2yagodkagedjuh.dagschool.com/_http_schools/1716/ds2yagodkagedjuh/admin/ckfinder/core/connector/php/connector.phpfck_user_files/images/1381695475_4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84984"/>
            <a:ext cx="381000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286762"/>
            <a:ext cx="5544615" cy="4158462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764704"/>
            <a:ext cx="7147618" cy="5360713"/>
          </a:xfrm>
          <a:prstGeom prst="ellips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Новая папка\reWalls_com_34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7"/>
            <a:ext cx="871296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Новая папка\untitl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484096" cy="6363072"/>
          </a:xfrm>
          <a:prstGeom prst="rect">
            <a:avLst/>
          </a:prstGeom>
          <a:noFill/>
        </p:spPr>
      </p:pic>
      <p:pic>
        <p:nvPicPr>
          <p:cNvPr id="3" name="Picture 2" descr="E:\картинки для презентации\i 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941888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94176E-6 C 0.0125 -0.00323 0.01632 -0.00461 0.02326 -0.01848 C 0.02812 -0.03882 0.0217 -0.01686 0.03264 -0.0372 C 0.04253 -0.05523 0.03298 -0.04298 0.03958 -0.05892 C 0.04583 -0.07395 0.05347 -0.08273 0.06041 -0.0959 C 0.0625 -0.0996 0.06302 -0.10468 0.0651 -0.10838 C 0.07152 -0.1204 0.07239 -0.11624 0.08142 -0.12387 C 0.0927 -0.13334 0.10052 -0.1479 0.11163 -0.15784 C 0.12204 -0.17841 0.10989 -0.1583 0.12326 -0.17032 C 0.12604 -0.17286 0.1276 -0.17702 0.1302 -0.17956 C 0.13298 -0.18234 0.1368 -0.18303 0.13958 -0.1858 C 0.14843 -0.19412 0.14392 -0.19551 0.15347 -0.20129 C 0.16927 -0.21076 0.18767 -0.21608 0.20468 -0.21977 C 0.23038 -0.23133 0.21371 -0.22648 0.2559 -0.22301 C 0.26059 -0.21885 0.26579 -0.21585 0.26979 -0.21053 C 0.27829 -0.19921 0.28854 -0.18442 0.3 -0.17956 C 0.31823 -0.16315 0.29479 -0.18511 0.31389 -0.16408 C 0.32725 -0.14929 0.31441 -0.16685 0.3302 -0.1516 C 0.33281 -0.14906 0.33454 -0.1449 0.33715 -0.14235 C 0.34166 -0.13773 0.34652 -0.13426 0.35121 -0.1301 C 0.35677 -0.12525 0.36041 -0.11763 0.3651 -0.11139 C 0.36823 -0.10723 0.3743 -0.09914 0.3743 -0.09914 C 0.37882 -0.08157 0.38159 -0.09267 0.39062 -0.07741 C 0.39409 -0.07163 0.39687 -0.06516 0.4 -0.05892 C 0.40156 -0.05569 0.40468 -0.04945 0.40468 -0.04945 C 0.40538 -0.04644 0.40573 -0.04298 0.40677 -0.0402 C 0.40954 -0.03373 0.41632 -0.02173 0.41632 -0.02173 C 0.41979 -0.00716 0.43073 -0.00045 0.43958 0.00925 C 0.44739 0.01803 0.4559 0.02774 0.46493 0.03398 C 0.48298 0.046 0.5059 0.04877 0.52534 0.0527 C 0.54149 0.05016 0.55468 0.04507 0.56979 0.04022 C 0.58142 0.02982 0.59687 0.01965 0.60694 0.00625 C 0.60885 0.00371 0.60972 -0.00045 0.61163 -0.003 C 0.61354 -0.00554 0.61666 -0.00646 0.61857 -0.00924 C 0.62291 -0.01594 0.62552 -0.02472 0.6302 -0.03096 C 0.63489 -0.0372 0.63958 -0.04321 0.64427 -0.04945 C 0.64635 -0.05199 0.64704 -0.05615 0.64878 -0.05892 C 0.65086 -0.06239 0.65382 -0.0647 0.6559 -0.06817 C 0.65937 -0.07395 0.66198 -0.08042 0.6651 -0.08666 C 0.66666 -0.08966 0.66823 -0.0929 0.66979 -0.0959 C 0.67135 -0.09914 0.67448 -0.10538 0.67448 -0.10538 C 0.67604 -0.11162 0.67621 -0.11855 0.67899 -0.12387 C 0.68055 -0.12687 0.68246 -0.12964 0.68368 -0.13311 C 0.68663 -0.14212 0.68645 -0.15298 0.69062 -0.16107 C 0.69288 -0.16546 0.69687 -0.17956 0.7 -0.17956 " pathEditMode="relative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8715008" cy="5719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6365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62109" y="908720"/>
            <a:ext cx="6957810" cy="521744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349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587818" cy="568863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8418342" cy="440598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12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</dc:title>
  <dc:creator>алексей</dc:creator>
  <cp:lastModifiedBy>Пользователь</cp:lastModifiedBy>
  <cp:revision>11</cp:revision>
  <dcterms:created xsi:type="dcterms:W3CDTF">2014-09-25T02:46:25Z</dcterms:created>
  <dcterms:modified xsi:type="dcterms:W3CDTF">2021-11-11T05:54:52Z</dcterms:modified>
</cp:coreProperties>
</file>