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5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746" autoAdjust="0"/>
  </p:normalViewPr>
  <p:slideViewPr>
    <p:cSldViewPr>
      <p:cViewPr>
        <p:scale>
          <a:sx n="76" d="100"/>
          <a:sy n="76" d="100"/>
        </p:scale>
        <p:origin x="12" y="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FA12-5880-45D3-92CE-8F0259D84499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876E-E566-44FE-B3C7-85AA53D75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78719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FA12-5880-45D3-92CE-8F0259D84499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876E-E566-44FE-B3C7-85AA53D75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33971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FA12-5880-45D3-92CE-8F0259D84499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876E-E566-44FE-B3C7-85AA53D75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29879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FA12-5880-45D3-92CE-8F0259D84499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876E-E566-44FE-B3C7-85AA53D75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8016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FA12-5880-45D3-92CE-8F0259D84499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876E-E566-44FE-B3C7-85AA53D75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5176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FA12-5880-45D3-92CE-8F0259D84499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876E-E566-44FE-B3C7-85AA53D75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16623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FA12-5880-45D3-92CE-8F0259D84499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876E-E566-44FE-B3C7-85AA53D75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61598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FA12-5880-45D3-92CE-8F0259D84499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876E-E566-44FE-B3C7-85AA53D75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9129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FA12-5880-45D3-92CE-8F0259D84499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876E-E566-44FE-B3C7-85AA53D75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7342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FA12-5880-45D3-92CE-8F0259D84499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876E-E566-44FE-B3C7-85AA53D75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3889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FA12-5880-45D3-92CE-8F0259D84499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876E-E566-44FE-B3C7-85AA53D75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7184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1FA12-5880-45D3-92CE-8F0259D84499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D876E-E566-44FE-B3C7-85AA53D75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84769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elenaranko.ucoz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1490009"/>
            <a:ext cx="7056784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spc="200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Деятельность детей подготовительная группа</a:t>
            </a:r>
            <a:endParaRPr lang="ru-RU" sz="4400" b="1" cap="all" spc="200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26260" y="414908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Воспитатель: Боровикова В.Н.</a:t>
            </a:r>
          </a:p>
          <a:p>
            <a:pPr algn="ctr"/>
            <a:r>
              <a:rPr lang="ru-RU" sz="2000" dirty="0" smtClean="0"/>
              <a:t>2021г. 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37683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лександр\Desktop\фото\IMG_20211005_100510.jpg"/>
          <p:cNvPicPr>
            <a:picLocks noChangeAspect="1" noChangeArrowheads="1"/>
          </p:cNvPicPr>
          <p:nvPr/>
        </p:nvPicPr>
        <p:blipFill>
          <a:blip r:embed="rId2" cstate="print"/>
          <a:srcRect t="9051" b="9051"/>
          <a:stretch>
            <a:fillRect/>
          </a:stretch>
        </p:blipFill>
        <p:spPr bwMode="auto">
          <a:xfrm>
            <a:off x="1835696" y="620688"/>
            <a:ext cx="5143500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042988" y="981075"/>
            <a:ext cx="7272337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 dirty="0"/>
          </a:p>
          <a:p>
            <a:pPr algn="ctr"/>
            <a:r>
              <a:rPr lang="ru-RU" sz="2400" dirty="0" smtClean="0"/>
              <a:t>автора </a:t>
            </a:r>
            <a:r>
              <a:rPr lang="ru-RU" sz="2400" dirty="0"/>
              <a:t>шаблона</a:t>
            </a:r>
            <a:r>
              <a:rPr lang="ru-RU" sz="2800" dirty="0"/>
              <a:t>: </a:t>
            </a:r>
          </a:p>
          <a:p>
            <a:pPr algn="ctr"/>
            <a:endParaRPr lang="ru-RU" sz="1200" i="1" dirty="0" smtClean="0"/>
          </a:p>
          <a:p>
            <a:pPr algn="ctr"/>
            <a:r>
              <a:rPr lang="ru-RU" sz="2400" b="1" i="1" dirty="0" err="1" smtClean="0"/>
              <a:t>Ранько</a:t>
            </a:r>
            <a:r>
              <a:rPr lang="ru-RU" sz="2400" b="1" i="1" dirty="0" smtClean="0"/>
              <a:t> </a:t>
            </a:r>
            <a:r>
              <a:rPr lang="ru-RU" sz="2400" b="1" i="1" dirty="0"/>
              <a:t>Елена Алексеевна </a:t>
            </a:r>
          </a:p>
          <a:p>
            <a:pPr algn="ctr"/>
            <a:endParaRPr lang="ru-RU" b="1" i="1" dirty="0"/>
          </a:p>
          <a:p>
            <a:pPr algn="ctr"/>
            <a:endParaRPr lang="ru-RU" b="1" i="1" dirty="0"/>
          </a:p>
          <a:p>
            <a:pPr algn="ctr"/>
            <a:endParaRPr lang="ru-RU" b="1" i="1" dirty="0"/>
          </a:p>
          <a:p>
            <a:pPr algn="ctr"/>
            <a:endParaRPr lang="ru-RU" b="1" i="1" dirty="0"/>
          </a:p>
          <a:p>
            <a:pPr algn="ctr"/>
            <a:r>
              <a:rPr lang="ru-RU" sz="2400" i="1" dirty="0"/>
              <a:t>Сайт: </a:t>
            </a:r>
            <a:r>
              <a:rPr lang="en-US" sz="2400" i="1" dirty="0">
                <a:hlinkClick r:id="rId2"/>
              </a:rPr>
              <a:t>http://elenaranko.ucoz.ru/</a:t>
            </a:r>
            <a:r>
              <a:rPr lang="ru-RU" sz="2400" i="1" dirty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87468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620688"/>
            <a:ext cx="8075240" cy="5505475"/>
          </a:xfrm>
        </p:spPr>
        <p:txBody>
          <a:bodyPr/>
          <a:lstStyle/>
          <a:p>
            <a:r>
              <a:rPr lang="ru-RU" dirty="0" smtClean="0"/>
              <a:t>Самостоятельная деятельность дошкольников возникает </a:t>
            </a:r>
            <a:r>
              <a:rPr lang="ru-RU" smtClean="0"/>
              <a:t>по </a:t>
            </a:r>
            <a:r>
              <a:rPr lang="ru-RU" smtClean="0"/>
              <a:t>инициативе </a:t>
            </a:r>
            <a:r>
              <a:rPr lang="ru-RU" dirty="0" smtClean="0"/>
              <a:t>детей для удовлетворения их индивидуальных потребностей. Самостоятельная деятельность ребенка осуществляется без принуждения и сопровождается положительными эмоциями. Педагог, не нарушая замысла ребенка, может помочь ему, если возникнет такая необходимость.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11733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лександр\Desktop\фото\IMG_20211011_15375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692696"/>
            <a:ext cx="4608512" cy="54625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52213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лександр\Desktop\фото\IMG_20211011_153635.jpg"/>
          <p:cNvPicPr>
            <a:picLocks noChangeAspect="1" noChangeArrowheads="1"/>
          </p:cNvPicPr>
          <p:nvPr/>
        </p:nvPicPr>
        <p:blipFill>
          <a:blip r:embed="rId2" cstate="print"/>
          <a:srcRect t="9051" b="9051"/>
          <a:stretch>
            <a:fillRect/>
          </a:stretch>
        </p:blipFill>
        <p:spPr bwMode="auto">
          <a:xfrm>
            <a:off x="2051720" y="620688"/>
            <a:ext cx="5143500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лександр\Desktop\фото\IMG_20211011_154010.jpg"/>
          <p:cNvPicPr>
            <a:picLocks noChangeAspect="1" noChangeArrowheads="1"/>
          </p:cNvPicPr>
          <p:nvPr/>
        </p:nvPicPr>
        <p:blipFill>
          <a:blip r:embed="rId2" cstate="print"/>
          <a:srcRect t="9051" b="8001"/>
          <a:stretch>
            <a:fillRect/>
          </a:stretch>
        </p:blipFill>
        <p:spPr bwMode="auto">
          <a:xfrm>
            <a:off x="2195736" y="620688"/>
            <a:ext cx="5143500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лександр\Desktop\фото\IMG_20211011_153547.jpg"/>
          <p:cNvPicPr>
            <a:picLocks noChangeAspect="1" noChangeArrowheads="1"/>
          </p:cNvPicPr>
          <p:nvPr/>
        </p:nvPicPr>
        <p:blipFill>
          <a:blip r:embed="rId2" cstate="print"/>
          <a:srcRect t="9051" b="9051"/>
          <a:stretch>
            <a:fillRect/>
          </a:stretch>
        </p:blipFill>
        <p:spPr bwMode="auto">
          <a:xfrm>
            <a:off x="2000250" y="620688"/>
            <a:ext cx="5143500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лександр\Desktop\фото\IMG_20211011_153555.jpg"/>
          <p:cNvPicPr>
            <a:picLocks noChangeAspect="1" noChangeArrowheads="1"/>
          </p:cNvPicPr>
          <p:nvPr/>
        </p:nvPicPr>
        <p:blipFill>
          <a:blip r:embed="rId2" cstate="print"/>
          <a:srcRect t="9051" b="9051"/>
          <a:stretch>
            <a:fillRect/>
          </a:stretch>
        </p:blipFill>
        <p:spPr bwMode="auto">
          <a:xfrm>
            <a:off x="2000250" y="620688"/>
            <a:ext cx="5143500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лександр\Desktop\фото\IMG_20210901_085800.jpg"/>
          <p:cNvPicPr>
            <a:picLocks noChangeAspect="1" noChangeArrowheads="1"/>
          </p:cNvPicPr>
          <p:nvPr/>
        </p:nvPicPr>
        <p:blipFill>
          <a:blip r:embed="rId2" cstate="print"/>
          <a:srcRect t="8001" b="11151"/>
          <a:stretch>
            <a:fillRect/>
          </a:stretch>
        </p:blipFill>
        <p:spPr bwMode="auto">
          <a:xfrm>
            <a:off x="1979712" y="620688"/>
            <a:ext cx="5143500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лександр\Desktop\фото\IMG_20210901_091101.jpg"/>
          <p:cNvPicPr>
            <a:picLocks noChangeAspect="1" noChangeArrowheads="1"/>
          </p:cNvPicPr>
          <p:nvPr/>
        </p:nvPicPr>
        <p:blipFill>
          <a:blip r:embed="rId2" cstate="print"/>
          <a:srcRect t="9051" b="9051"/>
          <a:stretch>
            <a:fillRect/>
          </a:stretch>
        </p:blipFill>
        <p:spPr bwMode="auto">
          <a:xfrm>
            <a:off x="2000250" y="620688"/>
            <a:ext cx="5143500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E0000"/>
      </a:hlink>
      <a:folHlink>
        <a:srgbClr val="FF9B9B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63</Words>
  <Application>Microsoft Office PowerPoint</Application>
  <PresentationFormat>Экран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Александр</cp:lastModifiedBy>
  <cp:revision>21</cp:revision>
  <dcterms:created xsi:type="dcterms:W3CDTF">2015-02-22T20:56:18Z</dcterms:created>
  <dcterms:modified xsi:type="dcterms:W3CDTF">2021-10-25T05:35:53Z</dcterms:modified>
</cp:coreProperties>
</file>