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36000" y="878040"/>
            <a:ext cx="9143280" cy="5142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МБДОУ «Таеженский детский сад»</a:t>
            </a:r>
            <a:r>
              <a:rPr b="0" lang="ru-RU" sz="1800" spc="-1" strike="noStrike">
                <a:latin typeface="Arial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Выполнил:Машукова Н.С.</a:t>
            </a:r>
            <a:r>
              <a:rPr b="0" lang="ru-RU" sz="1800" spc="-1" strike="noStrike">
                <a:latin typeface="Arial"/>
              </a:rPr>
              <a:t>  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28760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Поздней осенью становится еще холоднее. По ночам бывают заморозки - на листьях и траве появляется иней. От холода замерзают лужи.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64" name="Picture 3" descr="C:\Users\Samsung\Google Диск\добро\написать\два года\new\картинки осень\zamoroz16.jpg"/>
          <p:cNvPicPr/>
          <p:nvPr/>
        </p:nvPicPr>
        <p:blipFill>
          <a:blip r:embed="rId1"/>
          <a:stretch/>
        </p:blipFill>
        <p:spPr>
          <a:xfrm>
            <a:off x="2571840" y="3616200"/>
            <a:ext cx="4323240" cy="3240720"/>
          </a:xfrm>
          <a:prstGeom prst="rect">
            <a:avLst/>
          </a:prstGeom>
          <a:ln>
            <a:noFill/>
          </a:ln>
        </p:spPr>
      </p:pic>
      <p:pic>
        <p:nvPicPr>
          <p:cNvPr id="65" name="Picture 4" descr="C:\Users\Samsung\Google Диск\добро\написать\два года\new\картинки осень\zamoroz6.jpg"/>
          <p:cNvPicPr/>
          <p:nvPr/>
        </p:nvPicPr>
        <p:blipFill>
          <a:blip r:embed="rId2"/>
          <a:stretch/>
        </p:blipFill>
        <p:spPr>
          <a:xfrm>
            <a:off x="142920" y="1000080"/>
            <a:ext cx="3215160" cy="4288320"/>
          </a:xfrm>
          <a:prstGeom prst="rect">
            <a:avLst/>
          </a:prstGeom>
          <a:ln>
            <a:noFill/>
          </a:ln>
        </p:spPr>
      </p:pic>
      <p:pic>
        <p:nvPicPr>
          <p:cNvPr id="66" name="Picture 3" descr="C:\Users\Samsung\Google Диск\добро\написать\два года\new\картинки осень\zamorozss.jpg"/>
          <p:cNvPicPr/>
          <p:nvPr/>
        </p:nvPicPr>
        <p:blipFill>
          <a:blip r:embed="rId3"/>
          <a:stretch/>
        </p:blipFill>
        <p:spPr>
          <a:xfrm>
            <a:off x="4357800" y="1000080"/>
            <a:ext cx="4545360" cy="302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68" name="Picture 2" descr="C:\Users\Samsung\Google Диск\добро\написать\два года\new\картинки осень\птицы.jpg"/>
          <p:cNvPicPr/>
          <p:nvPr/>
        </p:nvPicPr>
        <p:blipFill>
          <a:blip r:embed="rId1"/>
          <a:stretch/>
        </p:blipFill>
        <p:spPr>
          <a:xfrm>
            <a:off x="142920" y="1500120"/>
            <a:ext cx="5517000" cy="4139280"/>
          </a:xfrm>
          <a:prstGeom prst="rect">
            <a:avLst/>
          </a:prstGeom>
          <a:ln>
            <a:noFill/>
          </a:ln>
        </p:spPr>
      </p:pic>
      <p:pic>
        <p:nvPicPr>
          <p:cNvPr id="69" name="Picture 3" descr="C:\Users\Samsung\Google Диск\добро\написать\два года\new\картинки осень\8b9e4fa0629et.jpg"/>
          <p:cNvPicPr/>
          <p:nvPr/>
        </p:nvPicPr>
        <p:blipFill>
          <a:blip r:embed="rId2"/>
          <a:stretch/>
        </p:blipFill>
        <p:spPr>
          <a:xfrm>
            <a:off x="5724360" y="1628640"/>
            <a:ext cx="3170880" cy="459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71" name="Picture 2" descr="C:\Users\Samsung\Google Диск\добро\написать\два года\new\картинки осень\звери0.jpg"/>
          <p:cNvPicPr/>
          <p:nvPr/>
        </p:nvPicPr>
        <p:blipFill>
          <a:blip r:embed="rId1"/>
          <a:stretch/>
        </p:blipFill>
        <p:spPr>
          <a:xfrm>
            <a:off x="179280" y="1428840"/>
            <a:ext cx="4588560" cy="328032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C:\Users\Samsung\Google Диск\добро\написать\два года\new\картинки осень\звери93.jpg"/>
          <p:cNvPicPr/>
          <p:nvPr/>
        </p:nvPicPr>
        <p:blipFill>
          <a:blip r:embed="rId2"/>
          <a:stretch/>
        </p:blipFill>
        <p:spPr>
          <a:xfrm>
            <a:off x="4788000" y="1413000"/>
            <a:ext cx="4320000" cy="323892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C:\Users\Samsung\Google Диск\добро\написать\два года\new\картинки осень\звери730bd.jpg"/>
          <p:cNvPicPr/>
          <p:nvPr/>
        </p:nvPicPr>
        <p:blipFill>
          <a:blip r:embed="rId3"/>
          <a:stretch/>
        </p:blipFill>
        <p:spPr>
          <a:xfrm>
            <a:off x="2357280" y="4307040"/>
            <a:ext cx="4534560" cy="254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75" name="Picture 2" descr="C:\Users\Samsung\Google Диск\добро\написать\два года\new\картинки осень\звери land-Canada.jpg"/>
          <p:cNvPicPr/>
          <p:nvPr/>
        </p:nvPicPr>
        <p:blipFill>
          <a:blip r:embed="rId1"/>
          <a:stretch/>
        </p:blipFill>
        <p:spPr>
          <a:xfrm>
            <a:off x="4572000" y="2000160"/>
            <a:ext cx="4569480" cy="3427920"/>
          </a:xfrm>
          <a:prstGeom prst="rect">
            <a:avLst/>
          </a:prstGeom>
          <a:ln>
            <a:noFill/>
          </a:ln>
        </p:spPr>
      </p:pic>
      <p:pic>
        <p:nvPicPr>
          <p:cNvPr id="76" name="Picture 3" descr="C:\Users\Samsung\Google Диск\добро\написать\два года\new\картинки осень\звери u.jpg"/>
          <p:cNvPicPr/>
          <p:nvPr/>
        </p:nvPicPr>
        <p:blipFill>
          <a:blip r:embed="rId2"/>
          <a:stretch/>
        </p:blipFill>
        <p:spPr>
          <a:xfrm>
            <a:off x="0" y="2000160"/>
            <a:ext cx="4588560" cy="344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39640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Осенью созревают много овощей и фруктов.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78" name="Picture 2" descr="C:\Users\Samsung\Google Диск\добро\написать\два года\new\картинки осень\урожайeni.jpg"/>
          <p:cNvPicPr/>
          <p:nvPr/>
        </p:nvPicPr>
        <p:blipFill>
          <a:blip r:embed="rId1"/>
          <a:stretch/>
        </p:blipFill>
        <p:spPr>
          <a:xfrm>
            <a:off x="826920" y="1125360"/>
            <a:ext cx="7325280" cy="549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Люди собирают урожай.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0" name="Picture 2" descr="C:\Users\Samsung\Google Диск\добро\написать\два года\new\картинки осень\урожай1_XL.jpg"/>
          <p:cNvPicPr/>
          <p:nvPr/>
        </p:nvPicPr>
        <p:blipFill>
          <a:blip r:embed="rId1"/>
          <a:stretch/>
        </p:blipFill>
        <p:spPr>
          <a:xfrm>
            <a:off x="0" y="1357200"/>
            <a:ext cx="5976000" cy="4510440"/>
          </a:xfrm>
          <a:prstGeom prst="rect">
            <a:avLst/>
          </a:prstGeom>
          <a:ln>
            <a:noFill/>
          </a:ln>
        </p:spPr>
      </p:pic>
      <p:pic>
        <p:nvPicPr>
          <p:cNvPr id="81" name="Picture 3" descr="C:\Users\Samsung\Google Диск\добро\написать\два года\new\картинки осень\33814918a249t.jpg"/>
          <p:cNvPicPr/>
          <p:nvPr/>
        </p:nvPicPr>
        <p:blipFill>
          <a:blip r:embed="rId2"/>
          <a:stretch/>
        </p:blipFill>
        <p:spPr>
          <a:xfrm>
            <a:off x="5327640" y="1071720"/>
            <a:ext cx="3815280" cy="553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57120" y="142920"/>
            <a:ext cx="82285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Осень - очень красивое время года!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3" name="Picture 2" descr="C:\Users\Samsung\Google Диск\добро\написать\два года\new\картинки осень\deti_osen.jpg"/>
          <p:cNvPicPr/>
          <p:nvPr/>
        </p:nvPicPr>
        <p:blipFill>
          <a:blip r:embed="rId1"/>
          <a:stretch/>
        </p:blipFill>
        <p:spPr>
          <a:xfrm>
            <a:off x="142920" y="785880"/>
            <a:ext cx="4956840" cy="373104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5500800" y="1428840"/>
            <a:ext cx="3085200" cy="371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Реже солнышко блестит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Теплыми лучами.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 югу стая птиц летит,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Расставаясь с нами.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Частый дождик за окном,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Небо тучкой плачет,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Листья желтые кругом: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Это осень, значит.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(Г. Соренкова)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1" name="Picture 2" descr="C:\Users\Samsung\Google Диск\добро\написать\два года\new\картинки осень\michigan_hiawatha_national_forest_1280.jpg"/>
          <p:cNvPicPr/>
          <p:nvPr/>
        </p:nvPicPr>
        <p:blipFill>
          <a:blip r:embed="rId1"/>
          <a:stretch/>
        </p:blipFill>
        <p:spPr>
          <a:xfrm>
            <a:off x="1258920" y="1484280"/>
            <a:ext cx="6356880" cy="5085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57200" y="274680"/>
            <a:ext cx="8228520" cy="179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Листья меняют свой цвет потому, что с наступлением осени солнышко светит все меньше, и им не хватает солнечного цвета, чтобы оставаться зелеными.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3" name="Picture 2" descr="http://www.greenmama.ru/dn_images/01/66/18/70/1298018025solnishko_4.jpg"/>
          <p:cNvPicPr/>
          <p:nvPr/>
        </p:nvPicPr>
        <p:blipFill>
          <a:blip r:embed="rId1"/>
          <a:stretch/>
        </p:blipFill>
        <p:spPr>
          <a:xfrm>
            <a:off x="1214280" y="2643120"/>
            <a:ext cx="1711800" cy="1722960"/>
          </a:xfrm>
          <a:prstGeom prst="rect">
            <a:avLst/>
          </a:prstGeom>
          <a:ln>
            <a:noFill/>
          </a:ln>
        </p:spPr>
      </p:pic>
      <p:pic>
        <p:nvPicPr>
          <p:cNvPr id="44" name="Picture 6" descr="http://www.clker.com/cliparts/2/2/e/3/1228428511169123817sivvus_weather_symbols_3.svg.hi.png"/>
          <p:cNvPicPr/>
          <p:nvPr/>
        </p:nvPicPr>
        <p:blipFill>
          <a:blip r:embed="rId2"/>
          <a:stretch/>
        </p:blipFill>
        <p:spPr>
          <a:xfrm>
            <a:off x="357120" y="3143160"/>
            <a:ext cx="2159640" cy="1321200"/>
          </a:xfrm>
          <a:prstGeom prst="rect">
            <a:avLst/>
          </a:prstGeom>
          <a:ln>
            <a:noFill/>
          </a:ln>
        </p:spPr>
      </p:pic>
      <p:pic>
        <p:nvPicPr>
          <p:cNvPr id="45" name="Picture 8" descr="http://img-fotki.yandex.ru/get/5113/111874181.4e/0_8c134_7b03fa1c_XL"/>
          <p:cNvPicPr/>
          <p:nvPr/>
        </p:nvPicPr>
        <p:blipFill>
          <a:blip r:embed="rId3"/>
          <a:stretch/>
        </p:blipFill>
        <p:spPr>
          <a:xfrm>
            <a:off x="3571920" y="2116080"/>
            <a:ext cx="4599360" cy="447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68360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7" name="Picture 2" descr="C:\Users\Samsung\Google Диск\добро\написать\два года\new\картинки осень\4e76e24926adt.jpg"/>
          <p:cNvPicPr/>
          <p:nvPr/>
        </p:nvPicPr>
        <p:blipFill>
          <a:blip r:embed="rId1"/>
          <a:stretch/>
        </p:blipFill>
        <p:spPr>
          <a:xfrm>
            <a:off x="622440" y="1214280"/>
            <a:ext cx="3734280" cy="5434560"/>
          </a:xfrm>
          <a:prstGeom prst="rect">
            <a:avLst/>
          </a:prstGeom>
          <a:ln>
            <a:noFill/>
          </a:ln>
        </p:spPr>
      </p:pic>
      <p:pic>
        <p:nvPicPr>
          <p:cNvPr id="48" name="Picture 3" descr="C:\Users\Samsung\Google Диск\добро\написать\два года\new\картинки осень\948c2d6a14eet.jpg"/>
          <p:cNvPicPr/>
          <p:nvPr/>
        </p:nvPicPr>
        <p:blipFill>
          <a:blip r:embed="rId2"/>
          <a:stretch/>
        </p:blipFill>
        <p:spPr>
          <a:xfrm>
            <a:off x="4716360" y="1125360"/>
            <a:ext cx="3815280" cy="552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68360" y="18900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Постепенно дни становятся короче, а ночи длиннее. Вечером быстро начинает темнеть. Часто к концу прогулки на улице уже совсем темно.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0" name="Picture 2" descr="C:\Users\Samsung\Google Диск\добро\написать\два года\new\картинки осень\308_134747250984.jpg"/>
          <p:cNvPicPr/>
          <p:nvPr/>
        </p:nvPicPr>
        <p:blipFill>
          <a:blip r:embed="rId1"/>
          <a:stretch/>
        </p:blipFill>
        <p:spPr>
          <a:xfrm>
            <a:off x="611280" y="1341360"/>
            <a:ext cx="7945920" cy="533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 descr="C:\Users\Samsung\Google Диск\добро\написать\два года\new\картинки осень\list.jpg"/>
          <p:cNvPicPr/>
          <p:nvPr/>
        </p:nvPicPr>
        <p:blipFill>
          <a:blip r:embed="rId1"/>
          <a:stretch/>
        </p:blipFill>
        <p:spPr>
          <a:xfrm>
            <a:off x="4284720" y="3716280"/>
            <a:ext cx="4707360" cy="31406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539640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Вместе с холодами осенью начинаются дожди. Все чаще моросит осенний дождик. Люди ходят под зонтиками, на улице много луж.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3" name="Picture 2" descr="C:\Users\Samsung\Google Диск\добро\написать\два года\new\картинки осень\времена-года.jpg"/>
          <p:cNvPicPr/>
          <p:nvPr/>
        </p:nvPicPr>
        <p:blipFill>
          <a:blip r:embed="rId2"/>
          <a:stretch/>
        </p:blipFill>
        <p:spPr>
          <a:xfrm>
            <a:off x="324000" y="1057320"/>
            <a:ext cx="3959640" cy="5799600"/>
          </a:xfrm>
          <a:prstGeom prst="rect">
            <a:avLst/>
          </a:prstGeom>
          <a:ln>
            <a:noFill/>
          </a:ln>
        </p:spPr>
      </p:pic>
      <p:pic>
        <p:nvPicPr>
          <p:cNvPr id="54" name="Picture 4" descr="http://photos.lifeisphoto.ru/104/0/1044141.jpg"/>
          <p:cNvPicPr/>
          <p:nvPr/>
        </p:nvPicPr>
        <p:blipFill>
          <a:blip r:embed="rId3"/>
          <a:stretch/>
        </p:blipFill>
        <p:spPr>
          <a:xfrm>
            <a:off x="4284720" y="1052640"/>
            <a:ext cx="4639320" cy="302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68360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 утрам стелются туманы.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Picture 2" descr="C:\Users\Samsung\Google Диск\добро\написать\два года\new\картинки осень\туманn.jpg"/>
          <p:cNvPicPr/>
          <p:nvPr/>
        </p:nvPicPr>
        <p:blipFill>
          <a:blip r:embed="rId1"/>
          <a:srcRect l="0" t="0" r="16" b="0"/>
          <a:stretch/>
        </p:blipFill>
        <p:spPr>
          <a:xfrm>
            <a:off x="250920" y="981000"/>
            <a:ext cx="8466480" cy="558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500040" y="2858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Порывы ветра срывают с деревьев желтые, багряные и лиловые листья, которые устилают землю пестрым ковром. Начинается пора листопада. Листья осыпаются с деревьев и покрывают все вокруг.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Picture 2" descr="C:\Users\Samsung\Google Диск\добро\написать\два года\new\картинки осень\38.jpg"/>
          <p:cNvPicPr/>
          <p:nvPr/>
        </p:nvPicPr>
        <p:blipFill>
          <a:blip r:embed="rId1"/>
          <a:stretch/>
        </p:blipFill>
        <p:spPr>
          <a:xfrm>
            <a:off x="428760" y="1574640"/>
            <a:ext cx="8428680" cy="493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Поздней осенью солнце выглядывает редко, дни становятся пасмурными. Видишь какое темное небо на этой картинке?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62" name="Picture 2" descr="C:\Users\Samsung\Google Диск\добро\написать\два года\new\картинки осень\пасмурXL.jpg"/>
          <p:cNvPicPr/>
          <p:nvPr/>
        </p:nvPicPr>
        <p:blipFill>
          <a:blip r:embed="rId1"/>
          <a:stretch/>
        </p:blipFill>
        <p:spPr>
          <a:xfrm>
            <a:off x="1000080" y="1357200"/>
            <a:ext cx="7200000" cy="53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Application>LibreOffice/6.3.5.2$Windows_X86_64 LibreOffice_project/dd0751754f11728f69b42ee2af66670068624673</Application>
  <Words>455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2012-09-26T17:43:06Z</dcterms:created>
  <dc:creator>Samsung</dc:creator>
  <dc:description/>
  <dc:language>ru-RU</dc:language>
  <cp:lastModifiedBy/>
  <dcterms:modified xsi:type="dcterms:W3CDTF">2021-09-08T08:10:14Z</dcterms:modified>
  <cp:revision>25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XPowerLiteLastOptimized">
    <vt:lpwstr>2318611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19</vt:i4>
  </property>
</Properties>
</file>