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8" r:id="rId6"/>
    <p:sldId id="267" r:id="rId7"/>
    <p:sldId id="266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МБДОУ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11" y="0"/>
            <a:ext cx="931781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1628800"/>
            <a:ext cx="4049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Таеженский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(разновозрастная)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Е.И.Машукова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4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4" y="-18000"/>
            <a:ext cx="9179143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790" y="361628"/>
            <a:ext cx="4529273" cy="615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33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11" y="0"/>
            <a:ext cx="931781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kCi0nUTiIXfXXTFxJVykE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94" y="234000"/>
            <a:ext cx="5172075" cy="66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1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"/>
            <a:ext cx="9324528" cy="68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7lM7UqNcrvRJlzGEW3evJ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0"/>
            <a:ext cx="5172075" cy="607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831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"/>
            <a:ext cx="9324528" cy="68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t-5DTGpuE0aN-N0xUHuB-Q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-3212"/>
            <a:ext cx="5172075" cy="6830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75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"/>
            <a:ext cx="9324528" cy="68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bULXfKEItuOSVrwztZlJj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-99392"/>
            <a:ext cx="5172075" cy="7185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75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"/>
            <a:ext cx="9324528" cy="68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14OHeCK-Khm0nJE20jzW_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-228600"/>
            <a:ext cx="5172075" cy="7086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75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ramki-kartinki.ru/_ph/47/243998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96299" cy="67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.mycdn.me/i?r=AyH4iRPQ2q0otWIFepML2LxRCPOn0bw3ZhU_rlFKmuDmF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-228600"/>
            <a:ext cx="5172075" cy="70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03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720" y="-78118"/>
            <a:ext cx="9374720" cy="693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90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МБДОУ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2021-09-06T02:11:07Z</dcterms:created>
  <dcterms:modified xsi:type="dcterms:W3CDTF">2021-09-06T02:46:00Z</dcterms:modified>
</cp:coreProperties>
</file>