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6" r:id="rId4"/>
    <p:sldId id="264" r:id="rId5"/>
    <p:sldId id="263" r:id="rId6"/>
    <p:sldId id="262" r:id="rId7"/>
    <p:sldId id="261" r:id="rId8"/>
    <p:sldId id="260" r:id="rId9"/>
    <p:sldId id="258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16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90465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3995936" y="546924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b="1" dirty="0" err="1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Е.И.Машукова</a:t>
            </a: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n w="3175"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9127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перейти проезжую часть, нужно быть очень внимательным, держать взрослого за руку. 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endParaRPr lang="ru-RU" sz="2000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988840"/>
            <a:ext cx="33843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988840"/>
            <a:ext cx="33843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869160"/>
            <a:ext cx="35283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7544" y="3645025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Дорогу так перехожу: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 влево погляжу,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если нет машины,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Иду до середины.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717032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 смотрю внимательно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Направо обязательно,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если нет движения,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Шагаю без сомнения.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4941168"/>
            <a:ext cx="35899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проезжая часть?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9" descr="проезжая часть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2204864"/>
            <a:ext cx="4791075" cy="3581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64088" y="2708920"/>
            <a:ext cx="3563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 где движутся машины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Люди не должны ходить!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что очень просто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колеса угодить!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улице такое место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Проезжей частью называется.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 проезжей части людям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Ходить строжайше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воспрещается!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авила дорожного движения детям - игры на дорог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96752"/>
            <a:ext cx="4104456" cy="2592288"/>
          </a:xfrm>
          <a:prstGeom prst="rect">
            <a:avLst/>
          </a:prstGeom>
          <a:noFill/>
        </p:spPr>
      </p:pic>
      <p:pic>
        <p:nvPicPr>
          <p:cNvPr id="5" name="Picture 2" descr="C:\Users\Сергей\Desktop\chadorost-p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9239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4048" y="1628800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Посмотрите, что творится,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шум гудков и скрежет шин!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Дети едут по дороге возле больших автомашин. 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79512" y="4391816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нельзя!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Запомни это!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никогда нельзя играть, можно попасть в беду большую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руки ноги поломать.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авила дорожного движения детям - переход дорог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96752"/>
            <a:ext cx="4392488" cy="2520280"/>
          </a:xfrm>
          <a:prstGeom prst="rect">
            <a:avLst/>
          </a:prstGeom>
          <a:noFill/>
        </p:spPr>
      </p:pic>
      <p:pic>
        <p:nvPicPr>
          <p:cNvPr id="5" name="Picture 4" descr="Правила дорожного движения детям - правильный переход дорог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861048"/>
            <a:ext cx="4392488" cy="27730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4048" y="148478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Запомните ребята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есть пешеходный переход.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Он есть наземный и надземный,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есть через подземный ход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97607" y="4586581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бежать через дорогу,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машинам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под колеса лезть,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иди подземным переходом,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путь будет безопасным весь.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авила дорожного движения детям - правила перехода через дорог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340768"/>
            <a:ext cx="4248472" cy="2448272"/>
          </a:xfrm>
          <a:prstGeom prst="rect">
            <a:avLst/>
          </a:prstGeom>
          <a:noFill/>
        </p:spPr>
      </p:pic>
      <p:pic>
        <p:nvPicPr>
          <p:cNvPr id="5" name="Picture 4" descr="Правила дорожного движения детям - переход по зебр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4149080"/>
            <a:ext cx="4500448" cy="2448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1556793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если ты идешь по зебре,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всегда внимательным ты будь, смотри налево и направо,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безопасным был твой путь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869160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Иди когда горит зеленый,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когда стоят машины в ряд,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будь аккуратным,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 смышленым,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научи других ребя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т!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авила дорожного движения детям об игре на дорог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96752"/>
            <a:ext cx="4176464" cy="2376264"/>
          </a:xfrm>
          <a:prstGeom prst="rect">
            <a:avLst/>
          </a:prstGeom>
          <a:noFill/>
        </p:spPr>
      </p:pic>
      <p:pic>
        <p:nvPicPr>
          <p:cNvPr id="5" name="Picture 4" descr="Правила дорожного движения детям, где надо играт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4149080"/>
            <a:ext cx="3995936" cy="24830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836712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конечно надо знать,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как играть и где играть.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Игры прямо у дороги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опасны для ребят.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Вот глупые мальчишки на троллейбусе висят,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 в ужасе кричат,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ж опасно для ребят.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троллейбус тряхнет слегка, упадет малыш и ударится наверняка.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95536" y="4029164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еще сзади машины по дорогам быстро мчат,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могут наехать на ребят. Внимательными надо быть,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чтобы себе не навредить,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играйте лишь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двориках опрятных,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на дороге будьте аккуратны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124744"/>
            <a:ext cx="3312368" cy="2736304"/>
          </a:xfr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3175"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Очень важная наука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Правила движения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должны их соблюдать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 без исключения.</a:t>
            </a:r>
            <a:r>
              <a:rPr lang="ru-RU" sz="2400" b="1" kern="10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Детям знать положено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Правила дорожные!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Ты, дружок, </a:t>
            </a:r>
          </a:p>
          <a:p>
            <a:endParaRPr lang="ru-RU" dirty="0"/>
          </a:p>
        </p:txBody>
      </p:sp>
      <p:pic>
        <p:nvPicPr>
          <p:cNvPr id="4" name="Picture 2" descr="http://www.o-detstve.ru/assets/images/forteachers/DOU/prezentacia/43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80728"/>
            <a:ext cx="4392488" cy="568863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933056"/>
            <a:ext cx="3857620" cy="277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ергей\Desktop\2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9274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Улицей называется часть города, отведённая для движения транспорта и пешеходов.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ней есть проезжая и пешеходная часть. 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4" name="Picture 2" descr="C:\Users\Сергей\Desktop\imgh18835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4888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Проезжая часть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это часть дороги, предназначенная для движения транспорта. И называется она так потому, что по ней ездят автомобили, автобусы, троллейбусы, трамваи и другие транспортные средства.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4" name="Picture 2" descr="C:\Users\Сергей\Desktop\16d9e582a1f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3924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ергей\Desktop\00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4427984" cy="25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ергей\Desktop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352928" cy="563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Место, где пересекаются улицы, называется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перекрёсток.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перекрёстке большое движение.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всех сторон мчатся машины, автобусы.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Picture 2" descr="Что такое перекресток. Информация для младших школьник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204864"/>
            <a:ext cx="3816424" cy="230425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85252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5013175"/>
            <a:ext cx="5238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 самое опасное место. Пешеход здесь должен быть особенно внимательным и осторожным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ергей\Desktop\ce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3924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ергей\Desktop\668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4041313" cy="27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6016" y="1124744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Отгадайте, кто идет?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 конечно, пешеход!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Пешеходом станет каждый,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пешком пойдет в поход.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Пешеходная дорожка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машин его спасет,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Ведь ходить по той дорожке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только пешеход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043608" y="460500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иду по тротуару,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 машинам нет пути!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 а знаки мне расскажут,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дорогу перейти.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ергей\Desktop\2433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8164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1052737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обычный переход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нему идёт народ.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специальная разметка,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«Зеброю» зовётся метко!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Белые полоски тут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улицу ведут!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на зебре пешеход,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на улице найди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под ним переходи!</a:t>
            </a:r>
          </a:p>
        </p:txBody>
      </p:sp>
      <p:pic>
        <p:nvPicPr>
          <p:cNvPr id="8" name="Picture 7" descr="http://pddua.com/r/r/BFA3FCB7-F6A7-445C-9805-FDC05617A1E5/5.35.2_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4005064"/>
            <a:ext cx="3219840" cy="263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83568" y="4813994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переход обозначен с помощью дорожного знака.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этот знак –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пешеходный переход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ещё помогает пешеходам переходить дорогу?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4" descr="http://www.all-avtosalon.ru/images/news/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44824"/>
            <a:ext cx="4104456" cy="2573981"/>
          </a:xfrm>
          <a:prstGeom prst="rect">
            <a:avLst/>
          </a:prstGeom>
          <a:noFill/>
        </p:spPr>
      </p:pic>
      <p:pic>
        <p:nvPicPr>
          <p:cNvPr id="5" name="Picture 8" descr="http://www.dd.sch975.edusite.ru/images/p18_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4365104"/>
            <a:ext cx="4411730" cy="2352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2348880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возле перекрёстка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дорогу перешёл,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цвета у светофора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помнить хорошо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422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Улицей называется часть города, отведённая для движения транспорта и пешеходов.  На ней есть проезжая и пешеходная часть.  </vt:lpstr>
      <vt:lpstr>Проезжая часть — это часть дороги, предназначенная для движения транспорта. И называется она так потому, что по ней ездят автомобили, автобусы, троллейбусы, трамваи и другие транспортные средства. </vt:lpstr>
      <vt:lpstr>Презентация PowerPoint</vt:lpstr>
      <vt:lpstr>Место, где пересекаются улицы, называется перекрёсток.  На перекрёстке большое движение.  Со всех сторон мчатся машины, автобусы.  </vt:lpstr>
      <vt:lpstr>Презентация PowerPoint</vt:lpstr>
      <vt:lpstr>Презентация PowerPoint</vt:lpstr>
      <vt:lpstr>Что ещё помогает пешеходам переходить дорогу? </vt:lpstr>
      <vt:lpstr>Презентация PowerPoint</vt:lpstr>
      <vt:lpstr>Чтобы перейти проезжую часть, нужно быть очень внимательным, держать взрослого за руку.  </vt:lpstr>
      <vt:lpstr>Что такое проезжая часть?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</cp:revision>
  <dcterms:modified xsi:type="dcterms:W3CDTF">2021-06-04T05:37:45Z</dcterms:modified>
</cp:coreProperties>
</file>