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89" r:id="rId3"/>
    <p:sldId id="260" r:id="rId4"/>
    <p:sldId id="261" r:id="rId5"/>
    <p:sldId id="262" r:id="rId6"/>
    <p:sldId id="263" r:id="rId7"/>
    <p:sldId id="264" r:id="rId8"/>
    <p:sldId id="296" r:id="rId9"/>
    <p:sldId id="299" r:id="rId10"/>
    <p:sldId id="29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85698-2D7F-4FB9-9667-2EF25B56F2EA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A4DCE-DF7F-49B0-9EAC-99F658DA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4DCE-DF7F-49B0-9EAC-99F658DA7F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4DCE-DF7F-49B0-9EAC-99F658DA7F4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я ДА\s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яя ДА\81768_html_m2561d5f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45224"/>
            <a:ext cx="3972400" cy="944962"/>
          </a:xfrm>
          <a:prstGeom prst="rect">
            <a:avLst/>
          </a:prstGeom>
          <a:noFill/>
        </p:spPr>
      </p:pic>
      <p:pic>
        <p:nvPicPr>
          <p:cNvPr id="4" name="Picture 3" descr="D:\яя ДА\81768_html_m2561d5f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445224"/>
            <a:ext cx="3972400" cy="944962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шарики гиф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1525685" cy="1987303"/>
          </a:xfrm>
          <a:prstGeom prst="rect">
            <a:avLst/>
          </a:prstGeom>
          <a:noFill/>
        </p:spPr>
      </p:pic>
      <p:pic>
        <p:nvPicPr>
          <p:cNvPr id="4104" name="Picture 8" descr="Картинки по запросу шарики гиф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1584176" cy="20634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74402" y="1340768"/>
            <a:ext cx="6221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«День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защиты детей»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Подготовил воспитатель: Шмидт Ксения Викторовна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я ДА\s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45224"/>
            <a:ext cx="3972400" cy="944962"/>
          </a:xfrm>
          <a:prstGeom prst="rect">
            <a:avLst/>
          </a:prstGeom>
          <a:noFill/>
        </p:spPr>
      </p:pic>
      <p:pic>
        <p:nvPicPr>
          <p:cNvPr id="4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445224"/>
            <a:ext cx="3972400" cy="944962"/>
          </a:xfrm>
          <a:prstGeom prst="rect">
            <a:avLst/>
          </a:prstGeom>
          <a:noFill/>
        </p:spPr>
      </p:pic>
      <p:pic>
        <p:nvPicPr>
          <p:cNvPr id="3074" name="Picture 2" descr="https://ds02.infourok.ru/uploads/ex/0d55/0002a564-e34d507b/img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7200799" cy="53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я ДА\s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яя ДА\81768_html_m2561d5f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45224"/>
            <a:ext cx="3972400" cy="944962"/>
          </a:xfrm>
          <a:prstGeom prst="rect">
            <a:avLst/>
          </a:prstGeom>
          <a:noFill/>
        </p:spPr>
      </p:pic>
      <p:pic>
        <p:nvPicPr>
          <p:cNvPr id="4" name="Picture 3" descr="D:\яя ДА\81768_html_m2561d5f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445224"/>
            <a:ext cx="3972400" cy="944962"/>
          </a:xfrm>
          <a:prstGeom prst="rect">
            <a:avLst/>
          </a:prstGeom>
          <a:noFill/>
        </p:spPr>
      </p:pic>
      <p:pic>
        <p:nvPicPr>
          <p:cNvPr id="1028" name="Picture 4" descr="D:\яя ДА\1june_bann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609499" cy="18722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63688" y="1124744"/>
            <a:ext cx="5616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ВСЕМИРНЫЙ ДЕНЬ РЕБЕНКА</a:t>
            </a:r>
            <a:endParaRPr lang="ru-RU" sz="2000" dirty="0">
              <a:solidFill>
                <a:srgbClr val="0070C0"/>
              </a:solidFill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Много праздников на свете,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Всех не сосчитать!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Любят взрослые и дети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Вместе их встречать!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Но сегодня День ребенка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Празднует весь Мир,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От Парижа до Гонконга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Весть летит в эфир: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Поздравляем! Любим! Верим!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Мир вам сохраним!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Подрастайте! Улыбайтесь!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Мы вас защитим!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я ДА\s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45224"/>
            <a:ext cx="3972400" cy="944962"/>
          </a:xfrm>
          <a:prstGeom prst="rect">
            <a:avLst/>
          </a:prstGeom>
          <a:noFill/>
        </p:spPr>
      </p:pic>
      <p:pic>
        <p:nvPicPr>
          <p:cNvPr id="4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445224"/>
            <a:ext cx="3972400" cy="944962"/>
          </a:xfrm>
          <a:prstGeom prst="rect">
            <a:avLst/>
          </a:prstGeom>
          <a:noFill/>
        </p:spPr>
      </p:pic>
      <p:pic>
        <p:nvPicPr>
          <p:cNvPr id="2051" name="Picture 3" descr="C:\Users\Оля\Desktop\Рисунок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10488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я ДА\s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45224"/>
            <a:ext cx="3972400" cy="944962"/>
          </a:xfrm>
          <a:prstGeom prst="rect">
            <a:avLst/>
          </a:prstGeom>
          <a:noFill/>
        </p:spPr>
      </p:pic>
      <p:pic>
        <p:nvPicPr>
          <p:cNvPr id="4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445224"/>
            <a:ext cx="3972400" cy="944962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521968" cy="2535818"/>
          </a:xfrm>
          <a:prstGeom prst="rect">
            <a:avLst/>
          </a:prstGeom>
          <a:noFill/>
        </p:spPr>
      </p:pic>
      <p:pic>
        <p:nvPicPr>
          <p:cNvPr id="26628" name="Picture 4" descr="C:\Users\Оля\Desktop\Рисунок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6624736" cy="177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я ДА\s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яя ДА\1june_bann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609499" cy="1872208"/>
          </a:xfrm>
          <a:prstGeom prst="rect">
            <a:avLst/>
          </a:prstGeom>
          <a:noFill/>
        </p:spPr>
      </p:pic>
      <p:pic>
        <p:nvPicPr>
          <p:cNvPr id="25601" name="Picture 1" descr="E:\1 июня\135689135_5152557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616624" cy="5606432"/>
          </a:xfrm>
          <a:prstGeom prst="rect">
            <a:avLst/>
          </a:prstGeom>
          <a:noFill/>
        </p:spPr>
      </p:pic>
      <p:pic>
        <p:nvPicPr>
          <p:cNvPr id="25607" name="Picture 7" descr="Картинки по запросу бабочки гиф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я ДА\s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45224"/>
            <a:ext cx="3972400" cy="944962"/>
          </a:xfrm>
          <a:prstGeom prst="rect">
            <a:avLst/>
          </a:prstGeom>
          <a:noFill/>
        </p:spPr>
      </p:pic>
      <p:pic>
        <p:nvPicPr>
          <p:cNvPr id="4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445224"/>
            <a:ext cx="3972400" cy="944962"/>
          </a:xfrm>
          <a:prstGeom prst="rect">
            <a:avLst/>
          </a:prstGeom>
          <a:noFill/>
        </p:spPr>
      </p:pic>
      <p:pic>
        <p:nvPicPr>
          <p:cNvPr id="24578" name="Picture 2" descr="https://ozon-st.cdn.ngenix.net/multimedia/10147825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64"/>
          <a:stretch>
            <a:fillRect/>
          </a:stretch>
        </p:blipFill>
        <p:spPr bwMode="auto">
          <a:xfrm>
            <a:off x="1115617" y="908720"/>
            <a:ext cx="3456384" cy="417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4410913" y="1124744"/>
            <a:ext cx="3456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День защиты детей - это не только один из самых радостных Праздников для детей, но и напоминание взрослым о том, что дети нуждаются в их постоянной заботе и защите и что взрослые </a:t>
            </a:r>
            <a:r>
              <a:rPr lang="ru-RU" sz="2400" dirty="0" smtClean="0">
                <a:solidFill>
                  <a:srgbClr val="FF0000"/>
                </a:solidFill>
              </a:rPr>
              <a:t>несут ответственность за них!!!!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я ДА\s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45224"/>
            <a:ext cx="3972400" cy="944962"/>
          </a:xfrm>
          <a:prstGeom prst="rect">
            <a:avLst/>
          </a:prstGeom>
          <a:noFill/>
        </p:spPr>
      </p:pic>
      <p:pic>
        <p:nvPicPr>
          <p:cNvPr id="4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445224"/>
            <a:ext cx="3972400" cy="9449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1124744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ребенка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1959 г. Генеральная Ассамблея ООН провозгласила Декларацию прав ребенка . Ее содержание было призывом к добру, справедливости в отношении детей. Декларации имеют лишь рекомендательный характер.</a:t>
            </a:r>
          </a:p>
          <a:p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ноября 1989 г. Генеральная Ассамблея ООН приняла Конвенцию о правах ребенка. Конвенция отличается от декларации тем, что это договор, который должен неукоснительно исполняться теми, кто его подписал.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я ДА\s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45224"/>
            <a:ext cx="3972400" cy="944962"/>
          </a:xfrm>
          <a:prstGeom prst="rect">
            <a:avLst/>
          </a:prstGeom>
          <a:noFill/>
        </p:spPr>
      </p:pic>
      <p:pic>
        <p:nvPicPr>
          <p:cNvPr id="4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445224"/>
            <a:ext cx="3972400" cy="944962"/>
          </a:xfrm>
          <a:prstGeom prst="rect">
            <a:avLst/>
          </a:prstGeom>
          <a:noFill/>
        </p:spPr>
      </p:pic>
      <p:pic>
        <p:nvPicPr>
          <p:cNvPr id="2050" name="Picture 2" descr="https://fs01.urokinachalki.ru/e/000dc3-0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6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я ДА\s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45224"/>
            <a:ext cx="3972400" cy="944962"/>
          </a:xfrm>
          <a:prstGeom prst="rect">
            <a:avLst/>
          </a:prstGeom>
          <a:noFill/>
        </p:spPr>
      </p:pic>
      <p:pic>
        <p:nvPicPr>
          <p:cNvPr id="4" name="Picture 3" descr="D:\яя ДА\81768_html_m2561d5f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445224"/>
            <a:ext cx="3972400" cy="944962"/>
          </a:xfrm>
          <a:prstGeom prst="rect">
            <a:avLst/>
          </a:prstGeom>
          <a:noFill/>
        </p:spPr>
      </p:pic>
      <p:pic>
        <p:nvPicPr>
          <p:cNvPr id="2" name="Picture 2" descr="https://avatars.mds.yandex.net/get-pdb/2761791/bab69265-bcda-4b63-994d-8886a60e5c19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127</Words>
  <Application>Microsoft Office PowerPoint</Application>
  <PresentationFormat>Экран (4:3)</PresentationFormat>
  <Paragraphs>16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Пользователь</cp:lastModifiedBy>
  <cp:revision>53</cp:revision>
  <dcterms:created xsi:type="dcterms:W3CDTF">2018-05-24T12:36:47Z</dcterms:created>
  <dcterms:modified xsi:type="dcterms:W3CDTF">2021-06-02T06:18:40Z</dcterms:modified>
</cp:coreProperties>
</file>