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&lt;дата/время&gt;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&lt;нижний колонтитул&gt;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BBCFC06F-17F7-4644-813C-023981696202}" type="slidenum">
              <a:rPr b="0" lang="en-US" sz="1400" spc="-1" strike="noStrike">
                <a:latin typeface="Times New Roman"/>
              </a:rPr>
              <a:t>&lt;номер&gt;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43" name="TextShape 3"/>
          <p:cNvSpPr txBox="1"/>
          <p:nvPr/>
        </p:nvSpPr>
        <p:spPr>
          <a:xfrm>
            <a:off x="0" y="1440"/>
            <a:ext cx="10080000" cy="5669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txBody>
          <a:bodyPr lIns="90000" rIns="90000" tIns="45000" bIns="45000" anchor="ctr" anchorCtr="1">
            <a:noAutofit/>
          </a:bodyPr>
          <a:p>
            <a:pPr algn="ctr"/>
            <a:r>
              <a:rPr b="1" lang="en-US" sz="1800" spc="-1" strike="noStrike">
                <a:latin typeface="Arial"/>
              </a:rPr>
              <a:t>МБДОУ “Таеженский детский сад”</a:t>
            </a:r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latin typeface="Arial"/>
              </a:rPr>
              <a:t>Подготовил воспитатель младшей группы: Машукова Н.С.</a:t>
            </a:r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584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LibreOffice/6.4.6.2$Linux_X86_64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2017-10-20T23:41:18Z</dcterms:created>
  <dc:creator/>
  <dc:description/>
  <dc:language>ru-RU</dc:language>
  <cp:lastModifiedBy/>
  <dcterms:modified xsi:type="dcterms:W3CDTF">2021-05-30T17:22:08Z</dcterms:modified>
  <cp:revision>1</cp:revision>
  <dc:subject/>
  <dc:title/>
</cp:coreProperties>
</file>