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nger-cat.ru/works/large/305/0000382809x0000195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" y="291802"/>
            <a:ext cx="8554094" cy="622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8864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МБДОУ «Таеженский детский сад»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343441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Пришла весна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55860" y="6281017"/>
            <a:ext cx="3815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Воспитатель Резвицкая Н.А.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72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pbap.ru/wp-content/uploads/2019/06/vesna_prishla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95/7f/f1/957ff1673744ab0034e84c7775ed07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33049"/>
            <a:ext cx="9155113" cy="686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kartinkinaden.ru/uploads/posts/2021-01/thumbs/1611952051_1-p-belie-foni-s-solnishkom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kartinkinaden.ru/uploads/posts/2021-01/thumbs/1611952051_1-p-belie-foni-s-solnishkom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46" y="123299"/>
            <a:ext cx="1976393" cy="1988745"/>
          </a:xfrm>
          <a:prstGeom prst="rect">
            <a:avLst/>
          </a:prstGeom>
        </p:spPr>
      </p:pic>
      <p:pic>
        <p:nvPicPr>
          <p:cNvPr id="3080" name="Picture 8" descr="https://printonic.ru/uploads/images/2016/03/26/img_56f6e873c913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923506"/>
            <a:ext cx="3687961" cy="25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81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c.pics.livejournal.com/vianer/23691566/217807/217807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ds05.infourok.ru/uploads/ex/0082/0009ff19-2e148a9e/hello_html_m1db6c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9968"/>
            <a:ext cx="6876256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58a/00080851-423fdac9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4</cp:revision>
  <dcterms:created xsi:type="dcterms:W3CDTF">2021-03-14T14:15:04Z</dcterms:created>
  <dcterms:modified xsi:type="dcterms:W3CDTF">2021-03-15T08:00:16Z</dcterms:modified>
</cp:coreProperties>
</file>