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5" r:id="rId9"/>
    <p:sldId id="260" r:id="rId10"/>
    <p:sldId id="263" r:id="rId11"/>
    <p:sldId id="266" r:id="rId12"/>
    <p:sldId id="270" r:id="rId13"/>
    <p:sldId id="271" r:id="rId14"/>
    <p:sldId id="261" r:id="rId15"/>
    <p:sldId id="262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220199" y="1416794"/>
            <a:ext cx="8695358" cy="1141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/>
              <a:t>МБДОУ «Таеженский детский сад»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70180"/>
            <a:ext cx="2987824" cy="1991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06" y="3222674"/>
            <a:ext cx="3140965" cy="235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0" y="4293097"/>
            <a:ext cx="2898761" cy="1932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4048" y="6225604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Резвицкая Н.А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16632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Русское название дано мать-и-мачехе благодаря особенностям строения ее листьев. Нижняя сторона пушистая и мягкая - «мать», а верхняя гладкая и холодная - «мачеха». </a:t>
            </a:r>
          </a:p>
        </p:txBody>
      </p:sp>
      <p:pic>
        <p:nvPicPr>
          <p:cNvPr id="2052" name="Picture 4" descr="https://prorastet.ru/wp-content/uploads/2019/07/maxresdefault-10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9" y="2420888"/>
            <a:ext cx="7395187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00.infourok.ru/images/doc/230/63113/2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r="56485" b="32982"/>
          <a:stretch/>
        </p:blipFill>
        <p:spPr bwMode="auto">
          <a:xfrm>
            <a:off x="11460" y="0"/>
            <a:ext cx="3371280" cy="37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f/fHPBAF1bMdhEmiSXrqKt4Ws8Cluc5egTYkI27w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" y="0"/>
            <a:ext cx="91559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7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21a/00066ab9-512b5f85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7" y="-182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3/c5cdb310bf304219f7ac9d892c5b27f4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4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29"/>
            <a:ext cx="9144000" cy="6096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3" y="188640"/>
            <a:ext cx="316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</a:t>
            </a:r>
            <a:r>
              <a:rPr lang="ru-RU" sz="2800" b="1" dirty="0" smtClean="0"/>
              <a:t>ютики едкие</a:t>
            </a:r>
            <a:r>
              <a:rPr lang="ru-RU" b="1" dirty="0" smtClean="0"/>
              <a:t>. 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народе лютик едкий известен под именем </a:t>
            </a:r>
            <a:r>
              <a:rPr lang="ru-RU" sz="2400" dirty="0" smtClean="0"/>
              <a:t>«Куриная </a:t>
            </a:r>
            <a:r>
              <a:rPr lang="ru-RU" sz="2400" dirty="0"/>
              <a:t>слепота». </a:t>
            </a:r>
          </a:p>
        </p:txBody>
      </p:sp>
    </p:spTree>
    <p:extLst>
      <p:ext uri="{BB962C8B-B14F-4D97-AF65-F5344CB8AC3E}">
        <p14:creationId xmlns:p14="http://schemas.microsoft.com/office/powerpoint/2010/main" val="34988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66540"/>
            <a:ext cx="5933704" cy="508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Люди давно заметили, что при длительном нахождении в месте массового произрастания цветка резко ухудшается зрение. Химики объясняют этот феномен воздействием токсичных эфирных масел на слизистую оболочку </a:t>
            </a:r>
            <a:r>
              <a:rPr lang="ru-RU" sz="2400" dirty="0" smtClean="0"/>
              <a:t>глаз.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8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c.pics.livejournal.com/kvyvy/72666956/201808/201808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" y="0"/>
            <a:ext cx="9140007" cy="684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hd.multiurok.ru/5/d/a/5dac6b5f9c84b25f00ff2ca5ebe04253e1fcac92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hd.multiurok.ru/5/d/a/5dac6b5f9c84b25f00ff2ca5ebe04253e1fcac92/img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hd.multiurok.ru/5/d/a/5dac6b5f9c84b25f00ff2ca5ebe04253e1fcac92/img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" y="7937"/>
            <a:ext cx="8929225" cy="669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9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ihi.ru/pics/2020/01/28/1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9"/>
            <a:ext cx="9144000" cy="68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0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2431"/>
            <a:ext cx="7223787" cy="5417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2123728" y="60593"/>
            <a:ext cx="561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   Прострел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0347" y="917060"/>
            <a:ext cx="7223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прострел, сон — трава или пульсатилла </a:t>
            </a:r>
            <a:r>
              <a:rPr lang="ru-RU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08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72000" cy="305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3265"/>
            <a:ext cx="5292080" cy="3519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2" y="116632"/>
            <a:ext cx="4067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Оттенки цветов разнообразны и включают белый, желтый, сиреневый, бордовый, синий и фиолетовый тона. Встречаются даже почти черные бутоны. В центре цветков располагаются ярко — желтые или оранжевые тычинки.</a:t>
            </a:r>
          </a:p>
        </p:txBody>
      </p:sp>
      <p:pic>
        <p:nvPicPr>
          <p:cNvPr id="7170" name="Picture 2" descr="http://www.winalite.cc/photo1/prostrel-raskritiy-risun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551861"/>
            <a:ext cx="1399056" cy="27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presentation.ru/img/thumbs/3289b064ee10510b9c81e9c1552058f0-800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" y="446"/>
            <a:ext cx="9143405" cy="68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3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tdata.ru/u1/photo1522/20283799569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19"/>
            <a:ext cx="9143999" cy="68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8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kopilkaurokov.ru/uploads/user_file_54cb4a34ac4e0/img_user_file_54cb4a34ac4e0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d.kopilkaurokov.ru/uploads/user_file_54cb4a34ac4e0/img_user_file_54cb4a34ac4e0_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d.kopilkaurokov.ru/uploads/user_file_54cb4a34ac4e0/img_user_file_54cb4a34ac4e0_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fsd.kopilkaurokov.ru/uploads/user_file_54cb4a34ac4e0/img_user_file_54cb4a34ac4e0_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1" y="5581"/>
            <a:ext cx="9136559" cy="68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3279"/>
            <a:ext cx="8461381" cy="5639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Мать-и-мачеха обыкновенная</a:t>
            </a:r>
            <a:r>
              <a:rPr lang="ru-RU" sz="3200" dirty="0"/>
              <a:t> </a:t>
            </a:r>
            <a:r>
              <a:rPr lang="ru-RU" sz="3200" dirty="0" smtClean="0"/>
              <a:t>-многолетнее </a:t>
            </a:r>
            <a:r>
              <a:rPr lang="ru-RU" sz="3200" dirty="0"/>
              <a:t>травянистое цветковое </a:t>
            </a:r>
            <a:r>
              <a:rPr lang="ru-RU" sz="3200" dirty="0" smtClean="0"/>
              <a:t>растение.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06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592246/pub_5cacdf1f66944d00afdfc968_5cace60608cbf300afb20cc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3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68" y="630435"/>
            <a:ext cx="3251200" cy="2527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04" y="4077072"/>
            <a:ext cx="3923928" cy="2615952"/>
          </a:xfrm>
          <a:prstGeom prst="rect">
            <a:avLst/>
          </a:prstGeom>
        </p:spPr>
      </p:pic>
      <p:pic>
        <p:nvPicPr>
          <p:cNvPr id="1026" name="Picture 2" descr="http://900igr.net/up/datai/110440/0010-035-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" y="404664"/>
            <a:ext cx="4428773" cy="58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130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16</cp:revision>
  <dcterms:created xsi:type="dcterms:W3CDTF">2021-03-14T13:51:30Z</dcterms:created>
  <dcterms:modified xsi:type="dcterms:W3CDTF">2021-03-24T14:18:48Z</dcterms:modified>
</cp:coreProperties>
</file>