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2" r:id="rId12"/>
    <p:sldId id="269" r:id="rId13"/>
    <p:sldId id="270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0903C-2F6B-489D-A5D3-7B106E79A24E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0148E-5C1E-46EA-A678-4BA4AD1942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Летней ночью, на рассвете,</a:t>
            </a:r>
          </a:p>
          <a:p>
            <a:pPr>
              <a:buNone/>
            </a:pPr>
            <a:r>
              <a:rPr lang="ru-RU" dirty="0" smtClean="0"/>
              <a:t> 22 июня 1941 г. в 4 часа утра</a:t>
            </a:r>
          </a:p>
          <a:p>
            <a:pPr>
              <a:buNone/>
            </a:pPr>
            <a:r>
              <a:rPr lang="ru-RU" dirty="0" smtClean="0"/>
              <a:t> без объявления войны </a:t>
            </a:r>
          </a:p>
          <a:p>
            <a:pPr>
              <a:buNone/>
            </a:pPr>
            <a:r>
              <a:rPr lang="ru-RU" dirty="0" smtClean="0"/>
              <a:t>фашистская Германия </a:t>
            </a:r>
          </a:p>
          <a:p>
            <a:pPr>
              <a:buNone/>
            </a:pPr>
            <a:r>
              <a:rPr lang="ru-RU" dirty="0" smtClean="0"/>
              <a:t>напала на нашу Родину, </a:t>
            </a:r>
          </a:p>
          <a:p>
            <a:pPr>
              <a:buNone/>
            </a:pPr>
            <a:r>
              <a:rPr lang="ru-RU" dirty="0" smtClean="0"/>
              <a:t>прервав мирный труд</a:t>
            </a:r>
          </a:p>
          <a:p>
            <a:pPr>
              <a:buNone/>
            </a:pPr>
            <a:r>
              <a:rPr lang="ru-RU" smtClean="0"/>
              <a:t>русского народа.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0148E-5C1E-46EA-A678-4BA4AD19426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0148E-5C1E-46EA-A678-4BA4AD19426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852E67-04F9-4D50-9EC3-F39476051CDE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941167"/>
            <a:ext cx="3816424" cy="1512169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 smtClean="0"/>
              <a:t>оспитатель: </a:t>
            </a:r>
            <a:r>
              <a:rPr lang="ru-RU" dirty="0" smtClean="0"/>
              <a:t>Шмидт К. В.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068960"/>
            <a:ext cx="7175351" cy="720080"/>
          </a:xfrm>
        </p:spPr>
        <p:txBody>
          <a:bodyPr/>
          <a:lstStyle/>
          <a:p>
            <a:pPr marL="182880" indent="0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9  МАЯ ДЕНЬ ПОБЕДЫ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NAO\Desktop\ЛЕН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918"/>
            <a:ext cx="7224713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5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401" y="0"/>
            <a:ext cx="6512511" cy="49699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Так встречали своих героев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2640213" cy="347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24744"/>
            <a:ext cx="2606277" cy="347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4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9" y="4815836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7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5360383" cy="50199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арш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праздник победы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3877890" cy="2813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340768"/>
            <a:ext cx="3743399" cy="2752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0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2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836712"/>
            <a:ext cx="4114800" cy="3127806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33546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Майский праздник –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День Победы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Отмечает вся страна.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Надевают наши деды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Боевые ордена.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Их с утра зовёт дорога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торжественный парад.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задумчиво с порога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Вслед им бабушки глядят.</a:t>
            </a:r>
            <a:r>
              <a:rPr lang="ru-RU" sz="1800" dirty="0"/>
              <a:t> </a:t>
            </a:r>
          </a:p>
        </p:txBody>
      </p:sp>
      <p:pic>
        <p:nvPicPr>
          <p:cNvPr id="14338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3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NAO\Desktop\ЛЕНТ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08" y="857232"/>
            <a:ext cx="5143536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987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52736"/>
            <a:ext cx="6172763" cy="3475037"/>
          </a:xfrm>
        </p:spPr>
      </p:pic>
      <p:pic>
        <p:nvPicPr>
          <p:cNvPr id="18434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71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02" y="4838700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Летней ночью, на рассвете,</a:t>
            </a:r>
          </a:p>
          <a:p>
            <a:pPr>
              <a:buNone/>
            </a:pPr>
            <a:r>
              <a:rPr lang="ru-RU" dirty="0" smtClean="0"/>
              <a:t> 22 июня 1941 г. в 4 часа утра</a:t>
            </a:r>
          </a:p>
          <a:p>
            <a:pPr>
              <a:buNone/>
            </a:pPr>
            <a:r>
              <a:rPr lang="ru-RU" dirty="0" smtClean="0"/>
              <a:t> без объявления войны </a:t>
            </a:r>
          </a:p>
          <a:p>
            <a:pPr>
              <a:buNone/>
            </a:pPr>
            <a:r>
              <a:rPr lang="ru-RU" dirty="0" smtClean="0"/>
              <a:t>фашистская Германия </a:t>
            </a:r>
          </a:p>
          <a:p>
            <a:pPr>
              <a:buNone/>
            </a:pPr>
            <a:r>
              <a:rPr lang="ru-RU" dirty="0" smtClean="0"/>
              <a:t>напала на нашу Родину, </a:t>
            </a:r>
          </a:p>
          <a:p>
            <a:pPr>
              <a:buNone/>
            </a:pPr>
            <a:r>
              <a:rPr lang="ru-RU" dirty="0" smtClean="0"/>
              <a:t>прервав мирный труд</a:t>
            </a:r>
          </a:p>
          <a:p>
            <a:pPr>
              <a:buNone/>
            </a:pPr>
            <a:r>
              <a:rPr lang="ru-RU" dirty="0" smtClean="0"/>
              <a:t>русского народа.</a:t>
            </a:r>
            <a:endParaRPr lang="ru-RU" dirty="0"/>
          </a:p>
        </p:txBody>
      </p:sp>
      <p:pic>
        <p:nvPicPr>
          <p:cNvPr id="1028" name="Picture 4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714356"/>
            <a:ext cx="3214710" cy="3429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308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71480"/>
            <a:ext cx="5742642" cy="4071966"/>
          </a:xfrm>
        </p:spPr>
      </p:pic>
      <p:pic>
        <p:nvPicPr>
          <p:cNvPr id="6146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27638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4438"/>
            <a:ext cx="3346450" cy="2509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268760"/>
            <a:ext cx="3346450" cy="2555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C:\Users\NAO\Desktop\ЛЕНТА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09120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03648" y="330620"/>
            <a:ext cx="6336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Дети выживали, как могли.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49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68760"/>
            <a:ext cx="3346450" cy="2494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214438"/>
            <a:ext cx="3346450" cy="2509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736" y="343471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Работали на заводе старики, дети и женщины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3570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4021906" cy="273786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4" y="764704"/>
            <a:ext cx="4103439" cy="2775516"/>
          </a:xfrm>
        </p:spPr>
      </p:pic>
      <p:pic>
        <p:nvPicPr>
          <p:cNvPr id="8194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4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11760" y="152316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Шли бои на море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93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2768095" cy="62068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воздухе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214554"/>
            <a:ext cx="4237930" cy="2737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052736"/>
            <a:ext cx="410445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28396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41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188640"/>
            <a:ext cx="2480063" cy="64600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И на суше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4210546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24744"/>
            <a:ext cx="4104456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2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07836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5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592631" cy="72008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Пришла долгожданная Победа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32" y="1214422"/>
            <a:ext cx="4929222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0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20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 flipV="1">
            <a:off x="4429123" y="4206238"/>
            <a:ext cx="60579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5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166</TotalTime>
  <Words>154</Words>
  <Application>Microsoft Office PowerPoint</Application>
  <PresentationFormat>Экран (4:3)</PresentationFormat>
  <Paragraphs>36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Georgia</vt:lpstr>
      <vt:lpstr>Palatino Linotype</vt:lpstr>
      <vt:lpstr>Воздушный поток</vt:lpstr>
      <vt:lpstr>9  МАЯ ДЕНЬ ПОБЕДЫ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воздухе</vt:lpstr>
      <vt:lpstr>И на суше</vt:lpstr>
      <vt:lpstr>Пришла долгожданная Победа</vt:lpstr>
      <vt:lpstr>Так встречали своих героев</vt:lpstr>
      <vt:lpstr>Марш праздник победы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 МАЯ ДЕНЬ ПОБЕДЫ</dc:title>
  <dc:creator>NAO</dc:creator>
  <cp:lastModifiedBy>Пользователь</cp:lastModifiedBy>
  <cp:revision>24</cp:revision>
  <dcterms:created xsi:type="dcterms:W3CDTF">2016-05-05T07:05:07Z</dcterms:created>
  <dcterms:modified xsi:type="dcterms:W3CDTF">2021-05-10T16:52:23Z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839370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