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404664"/>
            <a:ext cx="74336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бюджетное дошкольное образовательное учреждение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«</a:t>
            </a:r>
            <a:r>
              <a:rPr lang="ru-RU" dirty="0" err="1" smtClean="0"/>
              <a:t>Таеженский</a:t>
            </a:r>
            <a:r>
              <a:rPr lang="ru-RU" dirty="0" smtClean="0"/>
              <a:t> детский сад»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ОКНО ПОБЕДЫ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Подготовительная группа</a:t>
            </a:r>
          </a:p>
          <a:p>
            <a:r>
              <a:rPr lang="ru-RU" dirty="0" smtClean="0"/>
              <a:t>Подготовила: воспитатель Машукова Е.И.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7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5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900igr.net/up/datai/142755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72" y="-3857625"/>
            <a:ext cx="14287500" cy="107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21" y="-129108"/>
            <a:ext cx="60974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5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900igr.net/up/datai/142755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57625"/>
            <a:ext cx="14287500" cy="107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IMG_20210419_1041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4733925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900igr.net/up/datai/142755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57625"/>
            <a:ext cx="14287500" cy="107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IMG_20210419_1041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4467225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5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900igr.net/up/datai/142755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32101"/>
            <a:ext cx="14287500" cy="107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IMG_20210419_1042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4314825" cy="457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06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900igr.net/up/datai/142755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57625"/>
            <a:ext cx="14287500" cy="107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IMG_20210419_1032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9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900igr.net/up/datai/142755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" y="-3857625"/>
            <a:ext cx="14287500" cy="107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IMG_20210419_1032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0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900igr.net/up/datai/142755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4" y="-3857625"/>
            <a:ext cx="14287500" cy="107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243408"/>
            <a:ext cx="6912768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900igr.net/up/datai/142755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3836417"/>
            <a:ext cx="14287500" cy="107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315415"/>
            <a:ext cx="60486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5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2021-04-19T04:38:59Z</dcterms:created>
  <dcterms:modified xsi:type="dcterms:W3CDTF">2021-04-21T01:59:42Z</dcterms:modified>
</cp:coreProperties>
</file>