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46" autoAdjust="0"/>
  </p:normalViewPr>
  <p:slideViewPr>
    <p:cSldViewPr>
      <p:cViewPr>
        <p:scale>
          <a:sx n="76" d="100"/>
          <a:sy n="76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871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9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987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80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17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662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159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12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3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388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1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FA12-5880-45D3-92CE-8F0259D8449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476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490009"/>
            <a:ext cx="684076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200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детей </a:t>
            </a:r>
          </a:p>
          <a:p>
            <a:pPr algn="ctr"/>
            <a:r>
              <a:rPr lang="ru-RU" sz="4400" b="1" cap="all" spc="200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sz="4400" b="1" cap="all" spc="200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разновозрастная группа</a:t>
            </a:r>
            <a:endParaRPr lang="ru-RU" sz="4400" b="1" cap="all" spc="200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6260" y="41490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Воспитатель: Боровикова В.Н.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76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\Desktop\Новая папка (2)\IMG_20210419_105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514350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42988" y="981075"/>
            <a:ext cx="727233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автора </a:t>
            </a:r>
            <a:r>
              <a:rPr lang="ru-RU" sz="2400" dirty="0"/>
              <a:t>шаблона</a:t>
            </a:r>
            <a:r>
              <a:rPr lang="ru-RU" sz="2800" dirty="0"/>
              <a:t>: </a:t>
            </a:r>
          </a:p>
          <a:p>
            <a:pPr algn="ctr"/>
            <a:endParaRPr lang="ru-RU" sz="1200" i="1" dirty="0" smtClean="0"/>
          </a:p>
          <a:p>
            <a:pPr algn="ctr"/>
            <a:r>
              <a:rPr lang="ru-RU" sz="2400" b="1" i="1" dirty="0" err="1" smtClean="0"/>
              <a:t>Ранько</a:t>
            </a:r>
            <a:r>
              <a:rPr lang="ru-RU" sz="2400" b="1" i="1" dirty="0" smtClean="0"/>
              <a:t> </a:t>
            </a:r>
            <a:r>
              <a:rPr lang="ru-RU" sz="2400" b="1" i="1" dirty="0"/>
              <a:t>Елена Алексеевна </a:t>
            </a:r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r>
              <a:rPr lang="ru-RU" sz="2400" i="1" dirty="0"/>
              <a:t>Сайт: </a:t>
            </a:r>
            <a:r>
              <a:rPr lang="en-US" sz="2400" i="1" dirty="0">
                <a:hlinkClick r:id="rId2"/>
              </a:rPr>
              <a:t>http://elenaranko.ucoz.ru/</a:t>
            </a:r>
            <a:r>
              <a:rPr lang="ru-RU" sz="2400" i="1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746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Новая папка (2)\IMG_20210407_091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288" y="908050"/>
            <a:ext cx="3781425" cy="504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1173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Новая папка (2)\IMG_20210407_0913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10" y="765175"/>
            <a:ext cx="3888581" cy="51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221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Новая папка (2)\IMG_20210407_091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623" y="765175"/>
            <a:ext cx="4020741" cy="536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Новая папка (2)\IMG_20210419_10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514350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Новая папка (2)\IMG_20210419_103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514350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Новая папка (2)\IMG_20210419_103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764704"/>
            <a:ext cx="51435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Новая папка (2)\IMG_20210419_105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36712"/>
            <a:ext cx="51435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Desktop\Новая папка (2)\IMG_20210419_105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620688"/>
            <a:ext cx="514350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E0000"/>
      </a:hlink>
      <a:folHlink>
        <a:srgbClr val="FF9B9B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22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Александр</cp:lastModifiedBy>
  <cp:revision>13</cp:revision>
  <dcterms:created xsi:type="dcterms:W3CDTF">2015-02-22T20:56:18Z</dcterms:created>
  <dcterms:modified xsi:type="dcterms:W3CDTF">2021-04-28T02:38:36Z</dcterms:modified>
</cp:coreProperties>
</file>