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7C6B-754D-4446-8501-C7D45334B916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861FE6-476D-4CE6-826A-444AD07EC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7C6B-754D-4446-8501-C7D45334B916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1FE6-476D-4CE6-826A-444AD07EC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7C6B-754D-4446-8501-C7D45334B916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1FE6-476D-4CE6-826A-444AD07EC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7C6B-754D-4446-8501-C7D45334B916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7861FE6-476D-4CE6-826A-444AD07EC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7C6B-754D-4446-8501-C7D45334B916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1FE6-476D-4CE6-826A-444AD07ECE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7C6B-754D-4446-8501-C7D45334B916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1FE6-476D-4CE6-826A-444AD07EC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7C6B-754D-4446-8501-C7D45334B916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7861FE6-476D-4CE6-826A-444AD07ECE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7C6B-754D-4446-8501-C7D45334B916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1FE6-476D-4CE6-826A-444AD07EC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7C6B-754D-4446-8501-C7D45334B916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1FE6-476D-4CE6-826A-444AD07EC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7C6B-754D-4446-8501-C7D45334B916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1FE6-476D-4CE6-826A-444AD07ECE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D7C6B-754D-4446-8501-C7D45334B916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61FE6-476D-4CE6-826A-444AD07ECE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11D7C6B-754D-4446-8501-C7D45334B916}" type="datetimeFigureOut">
              <a:rPr lang="ru-RU" smtClean="0"/>
              <a:pPr/>
              <a:t>28.03.2021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861FE6-476D-4CE6-826A-444AD07ECE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Безопасность на воде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Подготовил: Трофимова О.В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771801" y="176237"/>
            <a:ext cx="5040559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Беседа 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1500" b="1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Безопасность на воде</a:t>
            </a:r>
            <a:r>
              <a:rPr kumimoji="0" lang="ru-RU" sz="15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C:\Users\asus\Desktop\памя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67" y="548680"/>
            <a:ext cx="9066333" cy="6309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C:\Users\asus\Desktop\в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C:\Users\asus\Desktop\вод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4718769" cy="6804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asus\Desktop\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asus\Desktop\кон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</TotalTime>
  <Words>8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Безопасность на воде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4</cp:revision>
  <dcterms:created xsi:type="dcterms:W3CDTF">2021-03-28T11:10:09Z</dcterms:created>
  <dcterms:modified xsi:type="dcterms:W3CDTF">2021-03-28T11:40:13Z</dcterms:modified>
</cp:coreProperties>
</file>