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seskazki.su/ushinskij-rasskazy/voron-i-soroka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12427" cy="6309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1166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МБДОУ «Таеженский детский сад»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01748" y="6381328"/>
            <a:ext cx="378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Резвицкая Н.А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0689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</a:t>
            </a:r>
            <a:r>
              <a:rPr lang="ru-RU" sz="3600" b="1" dirty="0" smtClean="0"/>
              <a:t>роизведения для детей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751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c.pics.livejournal.com/assolmaria/67186376/2557446/2557446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6" y="250379"/>
            <a:ext cx="9080410" cy="66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-cdn.goods.ru/big2/hlr-system/1603153415/100023266845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" y="11435"/>
            <a:ext cx="9084980" cy="68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k24.ua/upload/iblock/472/472327d71f2f6005a9d8760d384b82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2144"/>
          <a:stretch/>
        </p:blipFill>
        <p:spPr bwMode="auto">
          <a:xfrm>
            <a:off x="1691680" y="189883"/>
            <a:ext cx="5568677" cy="66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lny-shkaf.utopia14.org/albums/zz11/bukvoed/33467/127521/img010_zpsf12853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6835" b="10933"/>
          <a:stretch/>
        </p:blipFill>
        <p:spPr bwMode="auto">
          <a:xfrm>
            <a:off x="1547664" y="27409"/>
            <a:ext cx="5882182" cy="67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ook24.kz/upload/iblock/a5e/a5e59ec121261c2765dc0f546ba16f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ook24.kz/upload/iblock/a5e/a5e59ec121261c2765dc0f546ba16f7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book24.kz/upload/iblock/a5e/a5e59ec121261c2765dc0f546ba16f7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lavkababuin.com/image/cache/alias/rasskazy-i-skazki-814155/rasskazy-i-skazki-814155-194770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1063" r="-1" b="14718"/>
          <a:stretch/>
        </p:blipFill>
        <p:spPr bwMode="auto">
          <a:xfrm>
            <a:off x="0" y="7936"/>
            <a:ext cx="921453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2.labirint.ru/rcimg/5aef40b22e9307b39631b917db49be32/1920x1080/books33/323210/ph_2.jpg?15683996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/>
          <a:stretch/>
        </p:blipFill>
        <p:spPr bwMode="auto">
          <a:xfrm>
            <a:off x="1547664" y="44245"/>
            <a:ext cx="5976664" cy="68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nigamir.com/upload/iblock/b87/b87e13a5567635e57075057a08a83b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7912"/>
          <a:stretch/>
        </p:blipFill>
        <p:spPr bwMode="auto">
          <a:xfrm>
            <a:off x="-1" y="1"/>
            <a:ext cx="8973185" cy="68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.labirint.ru/rcimg/9a3bf6f5bcf1ab7e03352875376a9f9a/1920x1080/comments_pic/1452/6_3985c915d4b8e3e34eaa2f063272f2e9_1419711505.jpg?14197117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2356"/>
          <a:stretch/>
        </p:blipFill>
        <p:spPr bwMode="auto">
          <a:xfrm>
            <a:off x="1619672" y="40759"/>
            <a:ext cx="5381774" cy="68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e5c/00015a63-1fa85ca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00164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12708"/>
          <a:stretch/>
        </p:blipFill>
        <p:spPr>
          <a:xfrm>
            <a:off x="1619672" y="52227"/>
            <a:ext cx="5487665" cy="66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Гуси </a:t>
            </a:r>
            <a:r>
              <a:rPr lang="ru-RU" b="1" i="1" dirty="0"/>
              <a:t>— Ушинский К.Д.</a:t>
            </a:r>
            <a:endParaRPr lang="ru-RU" dirty="0"/>
          </a:p>
          <a:p>
            <a:r>
              <a:rPr lang="ru-RU" dirty="0" smtClean="0"/>
              <a:t>Диалог между </a:t>
            </a:r>
            <a:r>
              <a:rPr lang="ru-RU" dirty="0"/>
              <a:t>папой и сыном из которого мы узнаем разницу между дикими животными и </a:t>
            </a:r>
            <a:r>
              <a:rPr lang="ru-RU" dirty="0" smtClean="0"/>
              <a:t>домашними</a:t>
            </a:r>
            <a:r>
              <a:rPr lang="ru-RU" dirty="0"/>
              <a:t>, а так же о том, как важно все учиться делать самостоятельно, чтобы не потерять навык.</a:t>
            </a:r>
          </a:p>
          <a:p>
            <a:r>
              <a:rPr lang="ru-RU" i="1" dirty="0"/>
              <a:t>Гуси </a:t>
            </a:r>
            <a:endParaRPr lang="ru-RU" dirty="0"/>
          </a:p>
          <a:p>
            <a:r>
              <a:rPr lang="ru-RU" dirty="0"/>
              <a:t>Вася увидел вереницу диких гусей, которые неслись высоко в воздухе.</a:t>
            </a:r>
            <a:br>
              <a:rPr lang="ru-RU" dirty="0"/>
            </a:br>
            <a:r>
              <a:rPr lang="ru-RU" dirty="0"/>
              <a:t>Вася. Могут ли так же летать наши домашние утки?</a:t>
            </a:r>
            <a:br>
              <a:rPr lang="ru-RU" dirty="0"/>
            </a:br>
            <a:r>
              <a:rPr lang="ru-RU" dirty="0"/>
              <a:t>Отец. Нет.</a:t>
            </a:r>
            <a:br>
              <a:rPr lang="ru-RU" dirty="0"/>
            </a:br>
            <a:r>
              <a:rPr lang="ru-RU" dirty="0"/>
              <a:t>Вася. Кто же кормит диких гусей?</a:t>
            </a:r>
            <a:br>
              <a:rPr lang="ru-RU" dirty="0"/>
            </a:br>
            <a:r>
              <a:rPr lang="ru-RU" dirty="0"/>
              <a:t>Отец. Они сами отыскивают себе пищу.</a:t>
            </a:r>
            <a:br>
              <a:rPr lang="ru-RU" dirty="0"/>
            </a:br>
            <a:r>
              <a:rPr lang="ru-RU" dirty="0"/>
              <a:t>Вася. А зимою?</a:t>
            </a:r>
            <a:br>
              <a:rPr lang="ru-RU" dirty="0"/>
            </a:br>
            <a:r>
              <a:rPr lang="ru-RU" dirty="0"/>
              <a:t>Отец. Как только наступает зима, дикие гуси улетают от нас в теплые страны, а весною возвращаются снова.</a:t>
            </a:r>
            <a:br>
              <a:rPr lang="ru-RU" dirty="0"/>
            </a:br>
            <a:r>
              <a:rPr lang="ru-RU" dirty="0"/>
              <a:t>Вася. Но почему же домашние гуси не могут летать так же хорошо и почему не улетают они от нас на зиму в теплые страны?</a:t>
            </a:r>
            <a:br>
              <a:rPr lang="ru-RU" dirty="0"/>
            </a:br>
            <a:r>
              <a:rPr lang="ru-RU" dirty="0"/>
              <a:t>Отец. Потому, что домашние животные потеряли уже отчасти прежнюю ловкость и силу и чувства у них не так тонки, как у диких.</a:t>
            </a:r>
            <a:br>
              <a:rPr lang="ru-RU" dirty="0"/>
            </a:br>
            <a:r>
              <a:rPr lang="ru-RU" dirty="0"/>
              <a:t>Вася. Но почему это случилось с ними?</a:t>
            </a:r>
            <a:br>
              <a:rPr lang="ru-RU" dirty="0"/>
            </a:br>
            <a:r>
              <a:rPr lang="ru-RU" dirty="0"/>
              <a:t>Отец. Потому, что люди об них заботятся и отучили их пользоваться их собственными силами. Из этого ты видишь, что и люди должны стараться делать сами для себя все, что только могут. Те дети, которые полагаются на услуги других и не приучаются сами делать для себя все, что только могут, никогда не будут сильными, умными и ловкими людьми.</a:t>
            </a:r>
            <a:br>
              <a:rPr lang="ru-RU" dirty="0"/>
            </a:br>
            <a:r>
              <a:rPr lang="ru-RU" dirty="0"/>
              <a:t>Вася. Нет, теперь я буду стараться сам все для себя делать, а не то, пожалуй, и со мной может сделаться то же, что с домашними гусями, которые разучились летать.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" y="332656"/>
            <a:ext cx="9112598" cy="61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7666" r="50000" b="10667"/>
          <a:stretch/>
        </p:blipFill>
        <p:spPr>
          <a:xfrm>
            <a:off x="2267744" y="188640"/>
            <a:ext cx="4644008" cy="63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hlinkClick r:id="rId2" tooltip="Ворон и сорока"/>
              </a:rPr>
              <a:t>Ворон и сорока</a:t>
            </a:r>
            <a:endParaRPr lang="ru-RU" sz="3200" dirty="0"/>
          </a:p>
          <a:p>
            <a:r>
              <a:rPr lang="ru-RU" dirty="0"/>
              <a:t>Пёстрая сорока прыгала по веткам дерева и без умолку болтала, а ворон сидел молча. — Что же ты молчишь, куманёк, или ты не веришь тому, что я тебе рассказываю? — спросила, наконец, сорока. — Плохо верю, кумушка, — отвечал ворон, -кто так много болтает, как ты, тот, наверно, много врёт!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Ворон и соро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9403"/>
            <a:ext cx="6480720" cy="474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3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51.userapi.com/EVGoH7zWTaO_AhTZrfUJdQsqLpykRhemx6sunw/6QWvvpn1N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605"/>
            <a:ext cx="5212085" cy="68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16</cp:revision>
  <dcterms:created xsi:type="dcterms:W3CDTF">2021-03-16T12:30:42Z</dcterms:created>
  <dcterms:modified xsi:type="dcterms:W3CDTF">2021-03-16T14:22:32Z</dcterms:modified>
</cp:coreProperties>
</file>