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A478-EEAF-456F-8C4D-181100653560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4091-5298-4B60-BDA5-1BDF6012EC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2492896"/>
            <a:ext cx="4276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Подарок для мамы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6309320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Трофимова О.В.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asus\Desktop\рабочие документыкурсовая\ДЕТИ\IMG_20210309_10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4636"/>
            <a:ext cx="5020022" cy="669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C:\Users\asus\Desktop\рабочие документыкурсовая\ДЕТИ\IMG_20210309_104032_1.jpg"/>
          <p:cNvPicPr>
            <a:picLocks noChangeAspect="1" noChangeArrowheads="1"/>
          </p:cNvPicPr>
          <p:nvPr/>
        </p:nvPicPr>
        <p:blipFill>
          <a:blip r:embed="rId3" cstate="print"/>
          <a:srcRect t="630"/>
          <a:stretch>
            <a:fillRect/>
          </a:stretch>
        </p:blipFill>
        <p:spPr bwMode="auto">
          <a:xfrm rot="4980000">
            <a:off x="661405" y="683307"/>
            <a:ext cx="4042092" cy="3012478"/>
          </a:xfrm>
          <a:prstGeom prst="rect">
            <a:avLst/>
          </a:prstGeom>
          <a:noFill/>
        </p:spPr>
      </p:pic>
      <p:pic>
        <p:nvPicPr>
          <p:cNvPr id="3076" name="Picture 4" descr="C:\Users\asus\Desktop\рабочие документыкурсовая\ДЕТИ\IMG_20210309_104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20000">
            <a:off x="3826949" y="658805"/>
            <a:ext cx="4598675" cy="344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4099" name="Picture 3" descr="C:\Users\asus\Desktop\рабочие документыкурсовая\ДЕТИ\IMG_20210309_104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asus\Downloads\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802838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pic>
        <p:nvPicPr>
          <p:cNvPr id="5123" name="Picture 3" descr="C:\Users\asus\Desktop\рабочие документыкурсовая\ДЕТИ\IMG_20210309_124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0" y="350658"/>
            <a:ext cx="8328925" cy="6246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3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700808"/>
            <a:ext cx="684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СПАСИБО ЗА ВНИМАНИЕ!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</cp:revision>
  <dcterms:created xsi:type="dcterms:W3CDTF">2021-03-10T13:37:06Z</dcterms:created>
  <dcterms:modified xsi:type="dcterms:W3CDTF">2021-03-10T13:33:45Z</dcterms:modified>
</cp:coreProperties>
</file>