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9" r:id="rId6"/>
    <p:sldId id="259" r:id="rId7"/>
    <p:sldId id="260" r:id="rId8"/>
    <p:sldId id="267" r:id="rId9"/>
    <p:sldId id="268" r:id="rId10"/>
    <p:sldId id="270" r:id="rId11"/>
    <p:sldId id="271" r:id="rId12"/>
    <p:sldId id="274" r:id="rId13"/>
    <p:sldId id="261" r:id="rId14"/>
    <p:sldId id="262" r:id="rId15"/>
    <p:sldId id="263" r:id="rId16"/>
    <p:sldId id="264" r:id="rId17"/>
    <p:sldId id="265" r:id="rId18"/>
    <p:sldId id="26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58542" r="4531" b="5833"/>
          <a:stretch/>
        </p:blipFill>
        <p:spPr>
          <a:xfrm>
            <a:off x="251520" y="2780928"/>
            <a:ext cx="8258175" cy="244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«Таеженский детский сад»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73441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тонкий лёд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012" y="6309320"/>
            <a:ext cx="405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Резвицкая Н.А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62816" r="67656" b="5808"/>
          <a:stretch/>
        </p:blipFill>
        <p:spPr>
          <a:xfrm>
            <a:off x="0" y="27409"/>
            <a:ext cx="9144000" cy="68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1" t="32544" r="36094" b="37405"/>
          <a:stretch/>
        </p:blipFill>
        <p:spPr>
          <a:xfrm>
            <a:off x="2282" y="14858"/>
            <a:ext cx="9141718" cy="69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9144000" cy="622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558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провалились и оказались в воде: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4556" r="52308" b="56238"/>
          <a:stretch/>
        </p:blipFill>
        <p:spPr>
          <a:xfrm>
            <a:off x="1605359" y="1196752"/>
            <a:ext cx="5749896" cy="533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2464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Оказание помощи пострадавшим на льду.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4" t="14609" r="7800" b="57032"/>
          <a:stretch/>
        </p:blipFill>
        <p:spPr>
          <a:xfrm>
            <a:off x="539552" y="0"/>
            <a:ext cx="752136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43203" r="51821" b="30079"/>
          <a:stretch/>
        </p:blipFill>
        <p:spPr>
          <a:xfrm>
            <a:off x="395536" y="0"/>
            <a:ext cx="8301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969" r="6282" b="31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70390" r="49392"/>
          <a:stretch/>
        </p:blipFill>
        <p:spPr>
          <a:xfrm>
            <a:off x="755576" y="11435"/>
            <a:ext cx="781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2999"/>
          <a:stretch/>
        </p:blipFill>
        <p:spPr>
          <a:xfrm>
            <a:off x="3448" y="829969"/>
            <a:ext cx="9144000" cy="6037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2606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запомните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/>
        </p:blipFill>
        <p:spPr>
          <a:xfrm>
            <a:off x="-29171" y="692696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2500" r="6875" b="6458"/>
          <a:stretch/>
        </p:blipFill>
        <p:spPr>
          <a:xfrm>
            <a:off x="639564" y="105741"/>
            <a:ext cx="7951433" cy="67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36539" r="69453" b="42928"/>
          <a:stretch/>
        </p:blipFill>
        <p:spPr>
          <a:xfrm>
            <a:off x="826393" y="2132856"/>
            <a:ext cx="7400002" cy="4342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25" y="332656"/>
            <a:ext cx="7734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снега; береговая линия; заросли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камыша; впадение ручьёв в реки; места биения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ключей,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местах могут быть глубокие трещины и разломы.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10" y="-624"/>
            <a:ext cx="5633217" cy="68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598" r="67500" b="66351"/>
          <a:stretch/>
        </p:blipFill>
        <p:spPr>
          <a:xfrm>
            <a:off x="-26160" y="0"/>
            <a:ext cx="9313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4040" r="35625" b="67235"/>
          <a:stretch/>
        </p:blipFill>
        <p:spPr>
          <a:xfrm>
            <a:off x="-34280" y="0"/>
            <a:ext cx="917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59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14</cp:revision>
  <dcterms:created xsi:type="dcterms:W3CDTF">2021-03-04T07:58:27Z</dcterms:created>
  <dcterms:modified xsi:type="dcterms:W3CDTF">2021-03-09T10:58:18Z</dcterms:modified>
</cp:coreProperties>
</file>