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1" r:id="rId3"/>
    <p:sldId id="264" r:id="rId4"/>
    <p:sldId id="268" r:id="rId5"/>
    <p:sldId id="263" r:id="rId6"/>
    <p:sldId id="269" r:id="rId7"/>
    <p:sldId id="276" r:id="rId8"/>
    <p:sldId id="275" r:id="rId9"/>
    <p:sldId id="274" r:id="rId10"/>
    <p:sldId id="277" r:id="rId11"/>
    <p:sldId id="278" r:id="rId12"/>
    <p:sldId id="279" r:id="rId13"/>
    <p:sldId id="273" r:id="rId14"/>
    <p:sldId id="280" r:id="rId15"/>
    <p:sldId id="282" r:id="rId16"/>
    <p:sldId id="284" r:id="rId17"/>
    <p:sldId id="290" r:id="rId18"/>
    <p:sldId id="286" r:id="rId19"/>
    <p:sldId id="287" r:id="rId20"/>
    <p:sldId id="288" r:id="rId21"/>
    <p:sldId id="289" r:id="rId22"/>
    <p:sldId id="265" r:id="rId23"/>
    <p:sldId id="285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800000"/>
    <a:srgbClr val="FF0066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8" autoAdjust="0"/>
    <p:restoredTop sz="94660"/>
  </p:normalViewPr>
  <p:slideViewPr>
    <p:cSldViewPr>
      <p:cViewPr>
        <p:scale>
          <a:sx n="75" d="100"/>
          <a:sy n="75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7D5D8-D1D8-4C4E-807E-E8158DCE01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D5BE7-F5A5-462D-BD2D-EC4B690DCB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C2E7F-0E53-42C8-BB9B-559A8CBD8B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EB807-2294-4ECB-A52D-87B31E4068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32887-8FAA-4C4D-AD9F-48F11600E3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37A9-065A-42C2-9CF1-20822C358F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0F0C5-EF6A-4C54-89DF-CBAF9F63EE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A0D7-30CF-44AA-BBC1-EFB6C4CB4F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C0400-0702-4F32-BDB9-0C87978A6E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E02BB-E5DD-46D1-9B68-13015B25CE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F8D04-B387-4813-A6BB-BB666A2FDE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DC66C38-39F6-4BE5-9993-31CCA27EFF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785313_ramka-hohlo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450"/>
            <a:ext cx="9144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132138" y="2276475"/>
            <a:ext cx="2736850" cy="17287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ЗОЛОТАЯ</a:t>
            </a:r>
          </a:p>
          <a:p>
            <a:pPr algn="ctr"/>
            <a:r>
              <a:rPr lang="ru-RU" sz="36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ХОХЛОМА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877050" y="5708650"/>
            <a:ext cx="2044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sz="2000" b="1">
                <a:solidFill>
                  <a:srgbClr val="FFFF00"/>
                </a:solidFill>
              </a:rPr>
              <a:t>Подготовила </a:t>
            </a:r>
          </a:p>
          <a:p>
            <a:r>
              <a:rPr lang="ru-RU" altLang="ru-RU" sz="2000" b="1">
                <a:solidFill>
                  <a:srgbClr val="FFFF00"/>
                </a:solidFill>
              </a:rPr>
              <a:t>Машукова Е.И.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412875"/>
            <a:ext cx="8316913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  <a:defRPr/>
            </a:pPr>
            <a:endParaRPr lang="ru-RU" altLang="ru-RU" sz="16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endParaRPr lang="ru-RU" altLang="ru-RU" sz="1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156325" y="908050"/>
            <a:ext cx="2592388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Художники рисуют растительные орнаменты: листики, изогнутые веточки, землянички, малинки, рябинки, сердечки цветов. Узоры то тянутся вверх, то бегут по кругу, то извиваются. В этом разнообразии орнаментов проявляется фантазия художников.</a:t>
            </a:r>
          </a:p>
        </p:txBody>
      </p:sp>
      <p:pic>
        <p:nvPicPr>
          <p:cNvPr id="11269" name="Picture 7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26939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 descr="Солоночка"/>
          <p:cNvPicPr>
            <a:picLocks noChangeAspect="1" noChangeArrowheads="1"/>
          </p:cNvPicPr>
          <p:nvPr/>
        </p:nvPicPr>
        <p:blipFill>
          <a:blip r:embed="rId4" cstate="print"/>
          <a:srcRect l="24953" t="18477" r="29691" b="16730"/>
          <a:stretch>
            <a:fillRect/>
          </a:stretch>
        </p:blipFill>
        <p:spPr bwMode="auto">
          <a:xfrm>
            <a:off x="3419475" y="260350"/>
            <a:ext cx="2503488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3141663"/>
            <a:ext cx="3671887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23850" y="333375"/>
            <a:ext cx="8496300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alt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ru-RU" altLang="ru-RU" b="1">
                <a:solidFill>
                  <a:schemeClr val="bg1"/>
                </a:solidFill>
              </a:rPr>
              <a:t>Но самым любимым мотивом хохломской росписи у художников являются веточки и кустики. Ласково их называют  «травкой». А иногда в узоре травинки и листочки превращаются в завитки и называются «кудриной». 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557338"/>
            <a:ext cx="575945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9" descr="quotchto_za_divnaya_posuda_rospis_letsya_-_prosto_chudo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557338"/>
            <a:ext cx="262572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0" descr="or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4149725"/>
            <a:ext cx="3768725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50825" y="260350"/>
            <a:ext cx="3960813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altLang="ru-RU" b="1">
                <a:solidFill>
                  <a:schemeClr val="bg1"/>
                </a:solidFill>
              </a:rPr>
              <a:t>  Цветущие кусты и плоды на Руси считались пожеланием добра и благополучия, поэтому-то их так много в хохломской росписи. Художники не вычерчивают заранее чётких контуров в узорах, а для этого необходимо большое мастерство, точность руки и глаза.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260350"/>
            <a:ext cx="44291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508500"/>
            <a:ext cx="32956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2924175"/>
            <a:ext cx="32194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613" y="2492375"/>
            <a:ext cx="32289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23850" y="4868863"/>
            <a:ext cx="882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/>
              <a:t>         </a:t>
            </a: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250825" y="260350"/>
            <a:ext cx="34575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   На любом предмете, украшенном  хохломским узором, можно увидеть красные ягоды. Яркие пятна ягод кажутся такими сочными и выделяются так четко, что смотрятся настоящими сочными плодами кислой брусники, рябины или клюквы.</a:t>
            </a:r>
          </a:p>
          <a:p>
            <a:r>
              <a:rPr lang="ru-RU" altLang="ru-RU" b="1">
                <a:solidFill>
                  <a:schemeClr val="bg1"/>
                </a:solidFill>
              </a:rPr>
              <a:t>      Ягоды украшены золотистыми стебельками и лепестками.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altLang="ru-RU"/>
              <a:t>          </a:t>
            </a: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404813"/>
            <a:ext cx="14954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765175"/>
            <a:ext cx="1428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2205038"/>
            <a:ext cx="15716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2276475"/>
            <a:ext cx="18192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388" y="333375"/>
            <a:ext cx="16859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3" descr="i?id=2e6e939127034fb02ab62c1c112e0823-l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4005263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6" descr="DSC_168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575" y="3933825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22" descr="DSC_659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7763" y="3933825"/>
            <a:ext cx="2700337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1116013" y="6092825"/>
            <a:ext cx="698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chemeClr val="bg1"/>
                </a:solidFill>
              </a:rPr>
              <a:t>Нередко в узоре встречаются птицы и рыбы .</a:t>
            </a:r>
          </a:p>
        </p:txBody>
      </p:sp>
      <p:pic>
        <p:nvPicPr>
          <p:cNvPr id="15364" name="Picture 9" descr="%D1%85%D0%BB%D1%85%D0%BB%D0%BE%D0%BC%D0%B0%2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3141663"/>
            <a:ext cx="2532062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404813"/>
            <a:ext cx="4465637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4" descr="706c8f0287f5b5f07e1ae2fe753cb8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981075"/>
            <a:ext cx="2640013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23850" y="4076700"/>
            <a:ext cx="4572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chemeClr val="bg1"/>
                </a:solidFill>
              </a:rPr>
              <a:t>Ветка плавно изогнулась</a:t>
            </a:r>
            <a:br>
              <a:rPr lang="ru-RU" altLang="ru-RU" sz="2000" b="1">
                <a:solidFill>
                  <a:schemeClr val="bg1"/>
                </a:solidFill>
              </a:rPr>
            </a:br>
            <a:r>
              <a:rPr lang="ru-RU" altLang="ru-RU" sz="2000" b="1">
                <a:solidFill>
                  <a:schemeClr val="bg1"/>
                </a:solidFill>
              </a:rPr>
              <a:t>И колечком завернулась.</a:t>
            </a:r>
            <a:br>
              <a:rPr lang="ru-RU" altLang="ru-RU" sz="2000" b="1">
                <a:solidFill>
                  <a:schemeClr val="bg1"/>
                </a:solidFill>
              </a:rPr>
            </a:br>
            <a:r>
              <a:rPr lang="ru-RU" altLang="ru-RU" sz="2000" b="1">
                <a:solidFill>
                  <a:schemeClr val="bg1"/>
                </a:solidFill>
              </a:rPr>
              <a:t>Рядом с листиком трехпалым</a:t>
            </a:r>
            <a:br>
              <a:rPr lang="ru-RU" altLang="ru-RU" sz="2000" b="1">
                <a:solidFill>
                  <a:schemeClr val="bg1"/>
                </a:solidFill>
              </a:rPr>
            </a:br>
            <a:r>
              <a:rPr lang="ru-RU" altLang="ru-RU" sz="2000" b="1">
                <a:solidFill>
                  <a:schemeClr val="bg1"/>
                </a:solidFill>
              </a:rPr>
              <a:t>Земляника цветом алым.</a:t>
            </a:r>
          </a:p>
          <a:p>
            <a:r>
              <a:rPr lang="ru-RU" altLang="ru-RU" sz="2000" b="1">
                <a:solidFill>
                  <a:schemeClr val="bg1"/>
                </a:solidFill>
              </a:rPr>
              <a:t>Засияла, поднялась,</a:t>
            </a:r>
            <a:br>
              <a:rPr lang="ru-RU" altLang="ru-RU" sz="2000" b="1">
                <a:solidFill>
                  <a:schemeClr val="bg1"/>
                </a:solidFill>
              </a:rPr>
            </a:br>
            <a:r>
              <a:rPr lang="ru-RU" altLang="ru-RU" sz="2000" b="1">
                <a:solidFill>
                  <a:schemeClr val="bg1"/>
                </a:solidFill>
              </a:rPr>
              <a:t>Сладким соком налилась.</a:t>
            </a:r>
            <a:br>
              <a:rPr lang="ru-RU" altLang="ru-RU" sz="2000" b="1">
                <a:solidFill>
                  <a:schemeClr val="bg1"/>
                </a:solidFill>
              </a:rPr>
            </a:br>
            <a:r>
              <a:rPr lang="ru-RU" altLang="ru-RU" sz="2000" b="1">
                <a:solidFill>
                  <a:schemeClr val="bg1"/>
                </a:solidFill>
              </a:rPr>
              <a:t>А трава, как бахрома,</a:t>
            </a:r>
            <a:br>
              <a:rPr lang="ru-RU" altLang="ru-RU" sz="2000" b="1">
                <a:solidFill>
                  <a:schemeClr val="bg1"/>
                </a:solidFill>
              </a:rPr>
            </a:br>
            <a:r>
              <a:rPr lang="ru-RU" altLang="ru-RU" sz="2000" b="1">
                <a:solidFill>
                  <a:schemeClr val="bg1"/>
                </a:solidFill>
              </a:rPr>
              <a:t>Золотая хохлома!</a:t>
            </a: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0"/>
            <a:ext cx="2376488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4818_3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51275"/>
            <a:ext cx="40259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9" descr="dsc_01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260350"/>
            <a:ext cx="5148262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11188" y="6035675"/>
            <a:ext cx="81359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chemeClr val="bg1"/>
                </a:solidFill>
              </a:rPr>
              <a:t>Золотую Хохлому  создают поистине золотые руки!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580063" y="476250"/>
            <a:ext cx="3379787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В наши дни на многих выставках можно посетить мастер – классы народных умельцев  и посмотреть, как создаётся хохломской узор на деревянных изделиях. </a:t>
            </a:r>
          </a:p>
        </p:txBody>
      </p:sp>
      <p:pic>
        <p:nvPicPr>
          <p:cNvPr id="17413" name="Picture 6" descr="i?id=0f17787e3bdff05bfc5c74d8726f54c0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471646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573463"/>
            <a:ext cx="3014663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8675" y="2708275"/>
            <a:ext cx="19653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2" descr="i?id=6bf71a5a26b8b51eae4cc3937811fe91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175" y="2781300"/>
            <a:ext cx="2314575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60350"/>
            <a:ext cx="36290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932363" y="3644900"/>
            <a:ext cx="388778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chemeClr val="bg1"/>
                </a:solidFill>
              </a:rPr>
              <a:t>Посуда Хохломы создаёт ощущение жаркого пламени. Она практична и нарядна. Она поражает своей удивительной красотой. Не случайно Хохлома так любима не только туристами, но и самими россиянами.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476250"/>
            <a:ext cx="41402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i?id=d722a432462af48b303222953a394b3e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005263"/>
            <a:ext cx="38735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84213" y="260350"/>
            <a:ext cx="73453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chemeClr val="bg1"/>
                </a:solidFill>
              </a:rPr>
              <a:t>Хохломской узор стал настолько популярным, что используют его не только на деревянных изделиях.</a:t>
            </a:r>
          </a:p>
        </p:txBody>
      </p:sp>
      <p:pic>
        <p:nvPicPr>
          <p:cNvPr id="19460" name="Picture 8" descr="4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32924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IMG__89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68413"/>
            <a:ext cx="3851275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6" descr="EMEhHQrxkm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4149725"/>
            <a:ext cx="3449638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 descr="i?id=878ba9af6b4dad764fbe4b4b828ab3a3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2746375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 descr="2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357563"/>
            <a:ext cx="3430587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1" descr="i?id=a232aadf58056fcc5a8b87ca853a8ca8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260350"/>
            <a:ext cx="202565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6" descr="2ee20b08edd3f0fd62067754320f1041_RSZ_6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842896">
            <a:off x="4427538" y="1341438"/>
            <a:ext cx="439102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8" descr="8f75181b157216cdfc4d7c90487147d4_RSZ_69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25" y="4005263"/>
            <a:ext cx="24257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468313" y="4005263"/>
            <a:ext cx="65532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Хохлома – старинный русский народный промысел, родившийся в </a:t>
            </a:r>
            <a:r>
              <a:rPr lang="en-US" altLang="ru-RU" b="1">
                <a:solidFill>
                  <a:schemeClr val="bg1"/>
                </a:solidFill>
              </a:rPr>
              <a:t>XVII </a:t>
            </a:r>
            <a:r>
              <a:rPr lang="ru-RU" altLang="ru-RU" b="1">
                <a:solidFill>
                  <a:schemeClr val="bg1"/>
                </a:solidFill>
              </a:rPr>
              <a:t>под Нижним Новгородом. </a:t>
            </a:r>
            <a:r>
              <a:rPr lang="ru-RU" altLang="ru-RU" b="1"/>
              <a:t> </a:t>
            </a:r>
            <a:r>
              <a:rPr lang="ru-RU" altLang="ru-RU" b="1">
                <a:solidFill>
                  <a:schemeClr val="bg1"/>
                </a:solidFill>
              </a:rPr>
              <a:t> Это одна из самых известных росписей в России. Пожалуй, не, найдется человека, который не держал в руках расписанную деревянную ложку или не видел прекрасные и удивительно богатые по рисунку хохломские изделия. Но откуда появилась эта сказочно красивая роспись?</a:t>
            </a:r>
            <a:r>
              <a:rPr lang="ru-RU" altLang="ru-RU"/>
              <a:t> </a:t>
            </a:r>
            <a:endParaRPr lang="ru-RU" altLang="ru-RU" b="1">
              <a:solidFill>
                <a:schemeClr val="bg1"/>
              </a:solidFill>
            </a:endParaRPr>
          </a:p>
          <a:p>
            <a:endParaRPr lang="ru-RU" altLang="ru-RU" b="1">
              <a:solidFill>
                <a:schemeClr val="bg1"/>
              </a:solidFill>
            </a:endParaRPr>
          </a:p>
        </p:txBody>
      </p:sp>
      <p:pic>
        <p:nvPicPr>
          <p:cNvPr id="3076" name="Picture 8" descr="Xoxlom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765175"/>
            <a:ext cx="2511425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0" descr="hohloma-istorija-vozniknovenij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88913"/>
            <a:ext cx="47625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1" descr="57d6d1237a1c31571f20f2a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2852738"/>
            <a:ext cx="2287587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44b2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88913"/>
            <a:ext cx="26479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X8gDyHEBowU (400x304, 112Kb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76250"/>
            <a:ext cx="3810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9" descr="Agr1jirlPXE (400x280, 49Kb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4191000"/>
            <a:ext cx="3810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3141663"/>
            <a:ext cx="161131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363" y="3429000"/>
            <a:ext cx="180498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3" descr="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025" y="3475038"/>
            <a:ext cx="21082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2476421_8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549275"/>
            <a:ext cx="3752850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 descr="post-21375-0-25654600-14266105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3284538"/>
            <a:ext cx="6107113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3375"/>
            <a:ext cx="48672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3709988"/>
            <a:ext cx="2405062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i?id=65a780b18ab57b0589f887d5d605d599&amp;n=33&amp;h=215&amp;w=3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365625"/>
            <a:ext cx="29337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 descr="i?id=11fa3ddde54b46c97b2d11902c0be57d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260350"/>
            <a:ext cx="2185987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1196975"/>
            <a:ext cx="3068638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260350"/>
            <a:ext cx="2540000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763713" y="1916113"/>
            <a:ext cx="639921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altLang="ru-RU" sz="2400" b="1">
                <a:solidFill>
                  <a:schemeClr val="bg1"/>
                </a:solidFill>
              </a:rPr>
              <a:t>Роспись хохломская словно колдовская</a:t>
            </a:r>
            <a:br>
              <a:rPr lang="ru-RU" altLang="ru-RU" sz="2400" b="1">
                <a:solidFill>
                  <a:schemeClr val="bg1"/>
                </a:solidFill>
              </a:rPr>
            </a:br>
            <a:r>
              <a:rPr lang="ru-RU" altLang="ru-RU" sz="2400" b="1">
                <a:solidFill>
                  <a:schemeClr val="bg1"/>
                </a:solidFill>
              </a:rPr>
              <a:t>В сказочную песню просится сама.</a:t>
            </a:r>
            <a:br>
              <a:rPr lang="ru-RU" altLang="ru-RU" sz="2400" b="1">
                <a:solidFill>
                  <a:schemeClr val="bg1"/>
                </a:solidFill>
              </a:rPr>
            </a:br>
            <a:r>
              <a:rPr lang="ru-RU" altLang="ru-RU" sz="2400" b="1">
                <a:solidFill>
                  <a:schemeClr val="bg1"/>
                </a:solidFill>
              </a:rPr>
              <a:t>И нигде на свете нет таких соцветий</a:t>
            </a:r>
            <a:br>
              <a:rPr lang="ru-RU" altLang="ru-RU" sz="2400" b="1">
                <a:solidFill>
                  <a:schemeClr val="bg1"/>
                </a:solidFill>
              </a:rPr>
            </a:br>
            <a:r>
              <a:rPr lang="ru-RU" altLang="ru-RU" sz="2400" b="1">
                <a:solidFill>
                  <a:schemeClr val="bg1"/>
                </a:solidFill>
              </a:rPr>
              <a:t>Всех чудес чудесней наша ХОХЛОМА!</a:t>
            </a:r>
            <a:br>
              <a:rPr lang="ru-RU" altLang="ru-RU" sz="2400" b="1">
                <a:solidFill>
                  <a:schemeClr val="bg1"/>
                </a:solidFill>
              </a:rPr>
            </a:br>
            <a:r>
              <a:rPr lang="ru-RU" altLang="ru-RU" sz="2400" b="1">
                <a:solidFill>
                  <a:schemeClr val="bg1"/>
                </a:solidFill>
              </a:rPr>
              <a:t/>
            </a:r>
            <a:br>
              <a:rPr lang="ru-RU" altLang="ru-RU" sz="2400" b="1">
                <a:solidFill>
                  <a:schemeClr val="bg1"/>
                </a:solidFill>
              </a:rPr>
            </a:br>
            <a:r>
              <a:rPr lang="ru-RU" altLang="ru-RU" sz="2400" b="1">
                <a:solidFill>
                  <a:schemeClr val="bg1"/>
                </a:solidFill>
              </a:rPr>
              <a:t>                                          </a:t>
            </a:r>
            <a:r>
              <a:rPr lang="ru-RU" altLang="ru-RU" b="1">
                <a:solidFill>
                  <a:schemeClr val="bg1"/>
                </a:solidFill>
              </a:rPr>
              <a:t>П. Синявский</a:t>
            </a:r>
          </a:p>
        </p:txBody>
      </p:sp>
      <p:pic>
        <p:nvPicPr>
          <p:cNvPr id="32776" name="Picture 8" descr="776952b5d98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549275"/>
            <a:ext cx="8497887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395288" y="4005263"/>
            <a:ext cx="27368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Жители села издавна занимались разными ремёслами, в том числе изготовлением деревянной посуды и домашней утвари.</a:t>
            </a:r>
          </a:p>
        </p:txBody>
      </p:sp>
      <p:sp>
        <p:nvSpPr>
          <p:cNvPr id="4100" name="Rectangle 9"/>
          <p:cNvSpPr>
            <a:spLocks noChangeArrowheads="1"/>
          </p:cNvSpPr>
          <p:nvPr/>
        </p:nvSpPr>
        <p:spPr bwMode="auto">
          <a:xfrm>
            <a:off x="4716463" y="908050"/>
            <a:ext cx="42481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Близ Нижнего Новгорода, среди заволжских     деревень раскинулось большое старинное село Хохлома, расположенное на берегу Волги. </a:t>
            </a:r>
          </a:p>
        </p:txBody>
      </p:sp>
      <p:pic>
        <p:nvPicPr>
          <p:cNvPr id="410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068638"/>
            <a:ext cx="5618163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2" descr="Nn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39592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23850" y="260350"/>
            <a:ext cx="85693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b="1">
                <a:solidFill>
                  <a:schemeClr val="bg1"/>
                </a:solidFill>
              </a:rPr>
              <a:t>На</a:t>
            </a:r>
            <a:r>
              <a:rPr lang="ru-RU" altLang="ru-RU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b="1">
                <a:solidFill>
                  <a:schemeClr val="bg1"/>
                </a:solidFill>
              </a:rPr>
              <a:t>волжские ярмарки приезжали купцы со всех концов Руси и даже иноземцы. Поэтому волжане изготавливали вещи на продажу. Огромным спросом пользовалась их деревянная посуда и расписные ложки. Они развозилась по всей  России и за рубеж. И заслужила  всемирную славу. Село Хохлома, и посуду назвали «Хохломой»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250825" y="4724400"/>
            <a:ext cx="26638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Много лет уже умельцы делают деревянные ковши, поставки (поставцы), братины, ложки…</a:t>
            </a:r>
          </a:p>
        </p:txBody>
      </p:sp>
      <p:pic>
        <p:nvPicPr>
          <p:cNvPr id="5125" name="Picture 10" descr="DSC_9892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773238"/>
            <a:ext cx="2095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1989138"/>
            <a:ext cx="283845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7" descr="ic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4478338"/>
            <a:ext cx="2562225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9" descr="516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00213"/>
            <a:ext cx="4319588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688" y="3933825"/>
            <a:ext cx="23876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9563" y="1844675"/>
            <a:ext cx="22669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68313" y="5392738"/>
            <a:ext cx="83534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А в наше время мастера научились делать современные наборы посуды – для соков, мороженного, варенья, салатов и прочего. А еще декоративные блюда, подсвечники, детскую мебель. Все предметы очень яркие, нарядные, красочные. Для этого мастерам приходится потрудиться.</a:t>
            </a:r>
          </a:p>
        </p:txBody>
      </p:sp>
      <p:pic>
        <p:nvPicPr>
          <p:cNvPr id="6148" name="Picture 4" descr="DSC_8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924175"/>
            <a:ext cx="2484437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997200"/>
            <a:ext cx="20002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7" descr="64973_4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33375"/>
            <a:ext cx="26511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3213100"/>
            <a:ext cx="30099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0200" y="0"/>
            <a:ext cx="3671888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39750" y="692150"/>
            <a:ext cx="424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Сначала посуду вырезают из дерева или вытачивают на станке.  </a:t>
            </a:r>
          </a:p>
        </p:txBody>
      </p:sp>
      <p:pic>
        <p:nvPicPr>
          <p:cNvPr id="7172" name="Picture 4" descr="pulson_061-720x8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844675"/>
            <a:ext cx="393065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789363"/>
            <a:ext cx="3743325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8" descr="MC_spoon_for_jam-14-485x6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0" y="260350"/>
            <a:ext cx="2511425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435600" y="549275"/>
            <a:ext cx="32400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Затем покрывают слоем жидкой глины, просушивают, пропитывают  льняным маслом и опять подсушивают.</a:t>
            </a:r>
          </a:p>
        </p:txBody>
      </p:sp>
      <p:pic>
        <p:nvPicPr>
          <p:cNvPr id="8196" name="Picture 5" descr="i?id=ce55be807a0cb19b413db86cd58d0d0b&amp;n=33&amp;h=215&amp;w=2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0"/>
            <a:ext cx="42481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3779838" y="3789363"/>
            <a:ext cx="24479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chemeClr val="bg1"/>
                </a:solidFill>
              </a:rPr>
              <a:t>После этого покрывают специальным металлическим порошком и расписывают красивыми узорами.</a:t>
            </a:r>
          </a:p>
        </p:txBody>
      </p:sp>
      <p:pic>
        <p:nvPicPr>
          <p:cNvPr id="8198" name="Picture 8" descr="i?id=918fe0e6419cecd87e78e661de2cdd8c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500438"/>
            <a:ext cx="3097213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0" descr="%D0%A5%D0%BE%D1%85%D0%98%D0%B7%D0%B3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5750" y="3167063"/>
            <a:ext cx="2508250" cy="369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55650" y="404813"/>
            <a:ext cx="28797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Под конец покрывают особым маслом (олифой) и высушивают в шкафах – печах.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580063" y="4581525"/>
            <a:ext cx="31940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После нагревания в печи металлический порошок  и масло придают изделию золотой блеск. Поэтому хохлому и называют – «Золотая хохлома»</a:t>
            </a:r>
          </a:p>
        </p:txBody>
      </p:sp>
      <p:pic>
        <p:nvPicPr>
          <p:cNvPr id="9221" name="Picture 7" descr="pulson_071-720x5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88913"/>
            <a:ext cx="42481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9" descr="i?id=c8968f2d66fc5f86890da493c834ba46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781300"/>
            <a:ext cx="5040312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?id=6ebb637355652e1943c31877c26a62e9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116013" y="4797425"/>
            <a:ext cx="70564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</a:rPr>
              <a:t>    </a:t>
            </a:r>
            <a:r>
              <a:rPr lang="ru-RU" altLang="ru-RU"/>
              <a:t> </a:t>
            </a:r>
            <a:r>
              <a:rPr lang="ru-RU" altLang="ru-RU" b="1">
                <a:solidFill>
                  <a:schemeClr val="bg1"/>
                </a:solidFill>
              </a:rPr>
              <a:t>Рисунок Хохлома привлекает  своей красочностью и яркостью.</a:t>
            </a:r>
            <a:r>
              <a:rPr lang="ru-RU" altLang="ru-RU"/>
              <a:t> </a:t>
            </a:r>
            <a:r>
              <a:rPr lang="ru-RU" altLang="ru-RU" b="1">
                <a:solidFill>
                  <a:schemeClr val="bg1"/>
                </a:solidFill>
              </a:rPr>
              <a:t>Мастера подбирают для узора такие  цвета красок, которые хорошо сочетаются с золотым фоном -  красный, черный, зелёный, коричневый, жёлтый.</a:t>
            </a:r>
          </a:p>
          <a:p>
            <a:r>
              <a:rPr lang="ru-RU" altLang="ru-RU" b="1">
                <a:solidFill>
                  <a:schemeClr val="bg1"/>
                </a:solidFill>
              </a:rPr>
              <a:t>  Это особенности хохломской росписи, но есть и свои правила.</a:t>
            </a:r>
          </a:p>
        </p:txBody>
      </p:sp>
      <p:pic>
        <p:nvPicPr>
          <p:cNvPr id="10244" name="Picture 5" descr="izdeliya-s-uzorami-khokhlo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260350"/>
            <a:ext cx="6351587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547</Words>
  <Application>Microsoft Office PowerPoint</Application>
  <PresentationFormat>Экран (4:3)</PresentationFormat>
  <Paragraphs>32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Lena</cp:lastModifiedBy>
  <cp:revision>53</cp:revision>
  <dcterms:created xsi:type="dcterms:W3CDTF">2017-02-24T17:43:17Z</dcterms:created>
  <dcterms:modified xsi:type="dcterms:W3CDTF">2021-03-11T03:52:04Z</dcterms:modified>
</cp:coreProperties>
</file>