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Самостоятельная деятельность</a:t>
            </a:r>
            <a:br>
              <a:rPr lang="ru-RU" dirty="0" smtClean="0"/>
            </a:br>
            <a:r>
              <a:rPr lang="ru-RU" dirty="0" smtClean="0"/>
              <a:t>детей в старшей разновозрастной  группе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Воспитатель:</a:t>
            </a:r>
          </a:p>
          <a:p>
            <a:r>
              <a:rPr lang="ru-RU" dirty="0" smtClean="0"/>
              <a:t>Боровикова В.Н.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ера Николаевна\Desktop\Новая папка (3)\IMG_20210225_104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243" y="333375"/>
            <a:ext cx="4481513" cy="5975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ера Николаевна\Desktop\Новая папка (3)\IMG_20210225_104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0648" y="404813"/>
            <a:ext cx="4482703" cy="5976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ера Николаевна\Desktop\Новая папка (3)\IMG_20210225_1041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7" y="476250"/>
            <a:ext cx="4429125" cy="590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ера Николаевна\Desktop\Новая папка (3)\IMG_20210218_162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859" y="404813"/>
            <a:ext cx="4536281" cy="6048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ера Николаевна\Desktop\Новая папка (3)\IMG_20210218_162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0648" y="476250"/>
            <a:ext cx="4482704" cy="5976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ера Николаевна\Desktop\Новая папка (3)\IMG_20210218_1627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6475" y="476250"/>
            <a:ext cx="4591050" cy="612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ера Николаевна\Desktop\Новая папка (3)\IMG_20210219_0957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6493" y="404813"/>
            <a:ext cx="4291013" cy="572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ера Николаевна\Desktop\Новая папка (3)\IMG_20210219_0957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0648" y="404813"/>
            <a:ext cx="4482703" cy="5976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ера Николаевна\Desktop\Новая папка (3)\IMG_20210219_0957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8033" y="404813"/>
            <a:ext cx="4427934" cy="5903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ера Николаевна\Desktop\Новая папка (3)\IMG_20210220_0951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859" y="476250"/>
            <a:ext cx="4536281" cy="6048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ера Николаевна\Desktop\Новая папка (3)\IMG_20210225_104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0648" y="476250"/>
            <a:ext cx="4482704" cy="5976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7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Самостоятельная деятельность детей в старшей разновозрастной  группе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Самостоятельная деятельность детей в старшей разновозрастной  группе</dc:title>
  <cp:lastModifiedBy>Вера Николаевна</cp:lastModifiedBy>
  <cp:revision>2</cp:revision>
  <dcterms:modified xsi:type="dcterms:W3CDTF">2021-02-25T06:42:45Z</dcterms:modified>
</cp:coreProperties>
</file>