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67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848872" cy="568863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САМОСТОЯТЕЛЬНАЯ  ДЕЯТЕЛЬНОСТЬ ДЕТЕЙ В СТАРШЕЙ РАЗНОВОЗРАСТНОЙ ГРУППЕ</a:t>
            </a:r>
          </a:p>
          <a:p>
            <a:endParaRPr lang="ru-RU" dirty="0" smtClean="0"/>
          </a:p>
          <a:p>
            <a:r>
              <a:rPr lang="ru-RU" dirty="0" smtClean="0"/>
              <a:t>Воспитатель: Боровикова В.Н.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80919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52928" cy="58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13690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352928" cy="55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1874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5292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24936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085" y="560670"/>
            <a:ext cx="8400387" cy="589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12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Вера Николаевна</cp:lastModifiedBy>
  <cp:revision>5</cp:revision>
  <dcterms:modified xsi:type="dcterms:W3CDTF">2021-02-12T06:20:33Z</dcterms:modified>
</cp:coreProperties>
</file>