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63" r:id="rId6"/>
    <p:sldId id="266" r:id="rId7"/>
    <p:sldId id="272" r:id="rId8"/>
    <p:sldId id="264" r:id="rId9"/>
    <p:sldId id="273" r:id="rId10"/>
    <p:sldId id="267" r:id="rId11"/>
    <p:sldId id="274" r:id="rId12"/>
    <p:sldId id="265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AAB67B-0687-4F24-94EA-BAB3DF23EF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52BCF6-7D46-45CF-96E1-6D1C1B2FF3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4D1422-F512-429E-8E87-3873FCF3A9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E7A281-E94F-45AF-A1C6-ED51FC73E5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0236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B24698-807C-498B-8BBE-8D51700B9B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BF06B8-B4AE-47C8-819C-6CC8DCC298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B2727A-DA14-4D9F-9B94-F3C1E7774B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E91A9F-A4FF-4156-9CE7-96D731375F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4446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5D3D95-58CC-4A26-9474-002E563F39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57FAB1-0B4E-4906-8227-DC5B86D350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468168-8298-4A26-B1F3-8D9A4F3000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4C9E29-E4C9-4B00-A8BD-5D9A84FA60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0639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A654FD-4FEC-4AE3-B705-E47A48AC6E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D1E9E9-EBD9-478E-A98B-0A4A07324D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848D7B-C37C-43E1-AEDC-122E9DD0E0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D4BF5A-6690-43EC-B47D-4F0DE1C898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2535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1A8850-0D19-412A-9D9E-E661324961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A67232-A0AF-41D2-8560-8AC2D27400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EC99B4-AFD7-4BF7-86E7-BEE95730A6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1F85D1-1826-4B71-A244-5743B87B84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8710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560303-9CDD-43F2-982F-709D739BF0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AAABC8-8A75-4A67-8A70-7B3ED3ABFA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68F81D-3F34-46EA-BA9F-E98269B65D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3D374F-F2F8-4FBB-ABE0-49166990ED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095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0681907-310D-4B41-9880-5C8CBD1FFA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DA09F53-FF5D-4F81-9A4B-89C6FA0A39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A465379-E5BB-433E-8A51-4247D09577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2DFC15-AEA8-4B67-B20A-16708BBA71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5825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C37B76A-20DD-4020-A6C2-3964391AB7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DA7D1D4-96FA-4DB3-A956-C3C07EDBBE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E486339-184C-48A4-822F-B226CB80BA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574CA7-9DE1-44A7-9D55-81D015795E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0195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A2028B7-EE92-484A-9F69-77B2531EA0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80D3D76-BA49-4D7F-A8E0-079E1CBF7E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29B640A-361F-4BF9-B6D5-ABF6A4D15B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449CC1-3BBD-4B37-B725-EC41D8CC76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787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D26ABF-EE9B-4D40-B0E1-59458CF44C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FAD7C9-4BF3-481F-8387-8C90A22A5A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027D42-46F6-4F29-85DF-D93B4AAF58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82BA0-FB7C-40C5-8227-3BDBB6AA29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5956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B167E7-87F4-452B-B283-ACFD5EF67E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02213D-FA3E-4E16-8703-701551322F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6EDECF-9D91-421F-9479-F80545939F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90B42C-3E28-4C39-8EE8-6F390D7C99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9185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4A32151-000F-4750-A1DF-96DCAE1F76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E3166EB-77B8-4406-AB40-7165115E3C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25EF9FE-B742-4338-B1FD-DB7E9C541B2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11E844B-75EE-4FD5-AB1E-B635F514E79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C422B5C-59C0-4D76-9CD1-9C4C9865247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BC774A-E3DC-4653-A7FA-54CFF3AC87D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>
            <a:extLst>
              <a:ext uri="{FF2B5EF4-FFF2-40B4-BE49-F238E27FC236}">
                <a16:creationId xmlns:a16="http://schemas.microsoft.com/office/drawing/2014/main" id="{D1FBB51B-2D55-400B-ABDD-CF4ACB20E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85788"/>
            <a:ext cx="75438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5">
            <a:extLst>
              <a:ext uri="{FF2B5EF4-FFF2-40B4-BE49-F238E27FC236}">
                <a16:creationId xmlns:a16="http://schemas.microsoft.com/office/drawing/2014/main" id="{309C5B59-382C-4E26-9A39-E7EC58627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65113"/>
            <a:ext cx="4572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МБДОУ «Таеженский детский сад»</a:t>
            </a:r>
          </a:p>
        </p:txBody>
      </p:sp>
      <p:sp>
        <p:nvSpPr>
          <p:cNvPr id="2052" name="Text Box 7">
            <a:extLst>
              <a:ext uri="{FF2B5EF4-FFF2-40B4-BE49-F238E27FC236}">
                <a16:creationId xmlns:a16="http://schemas.microsoft.com/office/drawing/2014/main" id="{937F03F4-B8EC-4BA5-A1B0-1C951F6B2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208713"/>
            <a:ext cx="64770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 презентацию выполнил воспитатель Резвицкая Н.А.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10">
            <a:extLst>
              <a:ext uri="{FF2B5EF4-FFF2-40B4-BE49-F238E27FC236}">
                <a16:creationId xmlns:a16="http://schemas.microsoft.com/office/drawing/2014/main" id="{141CD70C-70AE-47B3-841B-6FB7BA0CC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 descr="images (42)">
            <a:extLst>
              <a:ext uri="{FF2B5EF4-FFF2-40B4-BE49-F238E27FC236}">
                <a16:creationId xmlns:a16="http://schemas.microsoft.com/office/drawing/2014/main" id="{FA626953-B620-4CD6-87DF-533A8A1FC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196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Рисунок 1">
            <a:extLst>
              <a:ext uri="{FF2B5EF4-FFF2-40B4-BE49-F238E27FC236}">
                <a16:creationId xmlns:a16="http://schemas.microsoft.com/office/drawing/2014/main" id="{97E2A2F1-E0E1-4A3B-86D1-AC3B907C7F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38200"/>
            <a:ext cx="31305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7 0.03612 C -0.10608 0.03774 -0.11979 0.04306 -0.1342 0.04445 C -0.14566 0.04561 -0.15712 0.04584 -0.16858 0.04653 C -0.18611 0.05116 -0.19965 0.05162 -0.2191 0.05278 C -0.24028 0.05834 -0.26441 0.05787 -0.28576 0.05903 C -0.32257 0.05834 -0.35833 0.05811 -0.39479 0.05695 C -0.4066 0.05649 -0.41771 0.05186 -0.42917 0.04862 C -0.44774 0.04352 -0.4658 0.0382 -0.48368 0.03195 C -0.49358 0.02848 -0.50382 0.02848 -0.51424 0.0257 C -0.52361 0.02292 -0.53299 0.01875 -0.54219 0.01528 C -0.55208 0.01158 -0.56007 0.00672 -0.56892 0.0007 C -0.57083 -0.00069 -0.57465 -0.00347 -0.57465 -0.00324 L -0.625 -0.01388 L -0.60677 -0.02222 L -0.59687 0.02153 " pathEditMode="relative" rAng="0" ptsTypes="fffffffffffAAAA">
                                      <p:cBhvr>
                                        <p:cTn id="6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67" y="-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>
            <a:extLst>
              <a:ext uri="{FF2B5EF4-FFF2-40B4-BE49-F238E27FC236}">
                <a16:creationId xmlns:a16="http://schemas.microsoft.com/office/drawing/2014/main" id="{CDAFAF82-04D9-467A-84A8-4C07449EB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7"/>
          <a:stretch>
            <a:fillRect/>
          </a:stretch>
        </p:blipFill>
        <p:spPr bwMode="auto">
          <a:xfrm>
            <a:off x="14288" y="0"/>
            <a:ext cx="9129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images (42)">
            <a:extLst>
              <a:ext uri="{FF2B5EF4-FFF2-40B4-BE49-F238E27FC236}">
                <a16:creationId xmlns:a16="http://schemas.microsoft.com/office/drawing/2014/main" id="{DA6633D5-4D03-477B-B866-DB4904219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099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06 -0.00347 C -0.10243 0.00509 -0.11354 0.0169 -0.12622 0.02546 C -0.13681 0.03217 -0.14722 0.03796 -0.15781 0.04444 C -0.17274 0.05741 -0.1849 0.06458 -0.20278 0.07569 C -0.22118 0.0912 -0.24323 0.10278 -0.26302 0.11435 C -0.29705 0.13217 -0.33038 0.14977 -0.36441 0.16667 C -0.37552 0.17222 -0.38715 0.17338 -0.39896 0.17616 C -0.41736 0.18055 -0.43559 0.18472 -0.45417 0.18773 C -0.46406 0.18958 -0.47378 0.19467 -0.48403 0.19722 C -0.49375 0.1993 -0.5033 0.20023 -0.51285 0.20162 C -0.52309 0.20301 -0.53212 0.20255 -0.54201 0.20139 C -0.54392 0.20092 -0.54826 0.20023 -0.54826 0.20046 L -0.59809 0.21574 L -0.58351 0.19884 L -0.56181 0.23449 " pathEditMode="relative" rAng="-1315307" ptsTypes="fffffffffff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60" y="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1">
            <a:extLst>
              <a:ext uri="{FF2B5EF4-FFF2-40B4-BE49-F238E27FC236}">
                <a16:creationId xmlns:a16="http://schemas.microsoft.com/office/drawing/2014/main" id="{E70E5E4E-EFD8-4F97-9CE2-E207D65B2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5" descr="images (42)">
            <a:extLst>
              <a:ext uri="{FF2B5EF4-FFF2-40B4-BE49-F238E27FC236}">
                <a16:creationId xmlns:a16="http://schemas.microsoft.com/office/drawing/2014/main" id="{69AA06FF-51FF-4749-A64A-CB9DF79B2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72000"/>
            <a:ext cx="10668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Рисунок 1">
            <a:extLst>
              <a:ext uri="{FF2B5EF4-FFF2-40B4-BE49-F238E27FC236}">
                <a16:creationId xmlns:a16="http://schemas.microsoft.com/office/drawing/2014/main" id="{74166D2E-841E-4B0D-81EA-E96308EB67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971800"/>
            <a:ext cx="7332663" cy="530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1">
            <a:extLst>
              <a:ext uri="{FF2B5EF4-FFF2-40B4-BE49-F238E27FC236}">
                <a16:creationId xmlns:a16="http://schemas.microsoft.com/office/drawing/2014/main" id="{F57720AE-1DC0-4084-A8BC-F59958832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Рисунок 1">
            <a:extLst>
              <a:ext uri="{FF2B5EF4-FFF2-40B4-BE49-F238E27FC236}">
                <a16:creationId xmlns:a16="http://schemas.microsoft.com/office/drawing/2014/main" id="{CBAC3B51-B0E8-4D06-A7CB-CFBF8BBAF2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8" y="3048000"/>
            <a:ext cx="7334250" cy="530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images (42)">
            <a:extLst>
              <a:ext uri="{FF2B5EF4-FFF2-40B4-BE49-F238E27FC236}">
                <a16:creationId xmlns:a16="http://schemas.microsoft.com/office/drawing/2014/main" id="{215CD51D-C454-4953-89E5-1C6530BDA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5" y="3130550"/>
            <a:ext cx="9302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>
            <a:extLst>
              <a:ext uri="{FF2B5EF4-FFF2-40B4-BE49-F238E27FC236}">
                <a16:creationId xmlns:a16="http://schemas.microsoft.com/office/drawing/2014/main" id="{7019E942-B1A0-499C-8ACB-250C76806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84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>
            <a:extLst>
              <a:ext uri="{FF2B5EF4-FFF2-40B4-BE49-F238E27FC236}">
                <a16:creationId xmlns:a16="http://schemas.microsoft.com/office/drawing/2014/main" id="{044BB44C-B765-4C36-882A-60FE5E4E6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>
            <a:extLst>
              <a:ext uri="{FF2B5EF4-FFF2-40B4-BE49-F238E27FC236}">
                <a16:creationId xmlns:a16="http://schemas.microsoft.com/office/drawing/2014/main" id="{7C1D4941-5FE5-40B8-87E7-5DB34A958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950"/>
            <a:ext cx="914400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>
            <a:extLst>
              <a:ext uri="{FF2B5EF4-FFF2-40B4-BE49-F238E27FC236}">
                <a16:creationId xmlns:a16="http://schemas.microsoft.com/office/drawing/2014/main" id="{A4EDAC8F-9F08-48A5-8591-DB3D75FBC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i (7)">
            <a:extLst>
              <a:ext uri="{FF2B5EF4-FFF2-40B4-BE49-F238E27FC236}">
                <a16:creationId xmlns:a16="http://schemas.microsoft.com/office/drawing/2014/main" id="{0296C2A8-647A-4566-973E-4F042E3B2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images (42)">
            <a:extLst>
              <a:ext uri="{FF2B5EF4-FFF2-40B4-BE49-F238E27FC236}">
                <a16:creationId xmlns:a16="http://schemas.microsoft.com/office/drawing/2014/main" id="{2619ECFD-D1C8-425C-90BE-59628F364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495800"/>
            <a:ext cx="152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6.03747E-7 L -0.33334 0.07773 " pathEditMode="relative" ptsTypes="AA">
                                      <p:cBhvr>
                                        <p:cTn id="6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i (50)">
            <a:extLst>
              <a:ext uri="{FF2B5EF4-FFF2-40B4-BE49-F238E27FC236}">
                <a16:creationId xmlns:a16="http://schemas.microsoft.com/office/drawing/2014/main" id="{4A285B76-B0B6-4008-969E-B816C0A0E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7938"/>
            <a:ext cx="9372600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images (7)">
            <a:extLst>
              <a:ext uri="{FF2B5EF4-FFF2-40B4-BE49-F238E27FC236}">
                <a16:creationId xmlns:a16="http://schemas.microsoft.com/office/drawing/2014/main" id="{04A481C7-B73D-41FB-AEFA-D8B816E5B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7539" flipH="1">
            <a:off x="3810000" y="1600200"/>
            <a:ext cx="1676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images (42)">
            <a:extLst>
              <a:ext uri="{FF2B5EF4-FFF2-40B4-BE49-F238E27FC236}">
                <a16:creationId xmlns:a16="http://schemas.microsoft.com/office/drawing/2014/main" id="{36644846-0185-4376-8A3F-6433D3A76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2719" flipH="1">
            <a:off x="1284288" y="317023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6 0.10895 C 0.16858 0.11011 0.16007 0.10548 0.23403 0.11381 C 0.24636 0.11682 0.25903 0.11843 0.27153 0.12005 C 0.2816 0.12514 0.29219 0.12746 0.30226 0.13255 C 0.3099 0.13625 0.31667 0.14157 0.32448 0.14504 C 0.33629 0.15545 0.31771 0.13995 0.33403 0.14989 C 0.35191 0.16077 0.33386 0.15336 0.34462 0.15753 C 0.35556 0.16771 0.36893 0.17742 0.38212 0.18112 C 0.38872 0.18691 0.39479 0.19038 0.40226 0.19361 C 0.40712 0.19801 0.41181 0.19847 0.41754 0.19986 C 0.43611 0.21004 0.44931 0.20842 0.47153 0.20934 C 0.54549 0.20842 0.56563 0.21328 0.61754 0.2031 C 0.63472 0.195 0.65347 0.19315 0.67153 0.18899 C 0.68924 0.18505 0.70677 0.17904 0.72448 0.17488 C 0.75538 0.16771 0.78733 0.17372 0.81875 0.17326 C 0.82552 0.17002 0.83177 0.16863 0.83872 0.16863 " pathEditMode="relative" ptsTypes="fffffffffffffffA">
                                      <p:cBhvr>
                                        <p:cTn id="6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2">
            <a:extLst>
              <a:ext uri="{FF2B5EF4-FFF2-40B4-BE49-F238E27FC236}">
                <a16:creationId xmlns:a16="http://schemas.microsoft.com/office/drawing/2014/main" id="{20E55F24-32B4-4C44-9109-03121EA72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images (42)">
            <a:extLst>
              <a:ext uri="{FF2B5EF4-FFF2-40B4-BE49-F238E27FC236}">
                <a16:creationId xmlns:a16="http://schemas.microsoft.com/office/drawing/2014/main" id="{83E2BC6A-12D3-4E7B-9C0E-2D269ACE0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581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0.07454 C -0.08664 0.07477 -0.10539 0.07547 -0.12518 0.0757 C -0.14098 0.07593 -0.15677 0.07593 -0.17257 0.07593 C -0.19653 0.07662 -0.21528 0.07662 -0.24202 0.07685 C -0.27101 0.07755 -0.30434 0.07755 -0.33386 0.07778 C -0.3842 0.07755 -0.43334 0.07755 -0.48351 0.07732 C -0.49983 0.07732 -0.51511 0.07662 -0.53073 0.07616 C -0.55643 0.07547 -0.58143 0.07477 -0.60573 0.07408 C -0.61945 0.07338 -0.63351 0.07338 -0.64775 0.07315 C -0.66059 0.07269 -0.67361 0.07222 -0.68629 0.07176 C -0.69983 0.07107 -0.71077 0.0706 -0.72292 0.06968 C -0.72552 0.06945 -0.73091 0.06922 -0.73091 0.06922 L -0.8 0.06759 L -0.775 0.06667 L -0.76146 0.07246 " pathEditMode="relative" rAng="0" ptsTypes="fffffffffff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67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5 (1)">
            <a:extLst>
              <a:ext uri="{FF2B5EF4-FFF2-40B4-BE49-F238E27FC236}">
                <a16:creationId xmlns:a16="http://schemas.microsoft.com/office/drawing/2014/main" id="{98E94497-2D54-4138-9D6B-27ED6C489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images (42)">
            <a:extLst>
              <a:ext uri="{FF2B5EF4-FFF2-40B4-BE49-F238E27FC236}">
                <a16:creationId xmlns:a16="http://schemas.microsoft.com/office/drawing/2014/main" id="{0CA48FEF-64AB-486B-8F96-2C67AC413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3" y="42291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Рисунок 1">
            <a:extLst>
              <a:ext uri="{FF2B5EF4-FFF2-40B4-BE49-F238E27FC236}">
                <a16:creationId xmlns:a16="http://schemas.microsoft.com/office/drawing/2014/main" id="{A1C84F8F-D856-4030-AF4F-7EF331FD1E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2298700"/>
            <a:ext cx="3657600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69 0.03333 L -0.02969 0.15833 C -0.02969 0.21435 0.03923 0.28333 0.09531 0.28333 L 0.22031 0.28333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2">
            <a:extLst>
              <a:ext uri="{FF2B5EF4-FFF2-40B4-BE49-F238E27FC236}">
                <a16:creationId xmlns:a16="http://schemas.microsoft.com/office/drawing/2014/main" id="{FF7C9590-D526-4864-A67D-C29D65099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images (42)">
            <a:extLst>
              <a:ext uri="{FF2B5EF4-FFF2-40B4-BE49-F238E27FC236}">
                <a16:creationId xmlns:a16="http://schemas.microsoft.com/office/drawing/2014/main" id="{205A15E3-0058-425F-BAC0-E3BD8933C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72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17 -0.01366 C -0.09288 -0.00764 -0.10556 0.00185 -0.1191 0.00764 C -0.13021 0.01203 -0.14115 0.01597 -0.15243 0.02014 C -0.16858 0.03032 -0.18177 0.03495 -0.20035 0.04213 C -0.21979 0.05393 -0.24358 0.06088 -0.26424 0.06875 C -0.3 0.07963 -0.3349 0.09051 -0.37031 0.10046 C -0.38194 0.10347 -0.39375 0.10277 -0.40521 0.10301 C -0.42431 0.10393 -0.44271 0.10439 -0.46111 0.1037 C -0.47153 0.10324 -0.4816 0.10671 -0.49201 0.10717 C -0.50156 0.1074 -0.51146 0.10625 -0.52101 0.10555 C -0.53142 0.10509 -0.53993 0.10277 -0.54948 0.09977 C -0.55156 0.09907 -0.5559 0.09745 -0.55573 0.09768 L -0.6066 0.10301 L -0.59028 0.08912 L -0.57309 0.1287 " pathEditMode="relative" rAng="-804623" ptsTypes="fffffffffff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50" y="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</TotalTime>
  <Words>15</Words>
  <Application>Microsoft Office PowerPoint</Application>
  <PresentationFormat>Экран (4:3)</PresentationFormat>
  <Paragraphs>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79504</dc:creator>
  <cp:lastModifiedBy>katerina@lansite.ru</cp:lastModifiedBy>
  <cp:revision>9</cp:revision>
  <cp:lastPrinted>1601-01-01T00:00:00Z</cp:lastPrinted>
  <dcterms:created xsi:type="dcterms:W3CDTF">1601-01-01T00:00:00Z</dcterms:created>
  <dcterms:modified xsi:type="dcterms:W3CDTF">2021-02-24T14:42:17Z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