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&lt;дата/время&gt;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&lt;нижний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B6F67E0-3D95-43D4-BBE0-094BF5D9A979}" type="slidenum">
              <a:rPr b="0" lang="en-US" sz="1400" spc="-1" strike="noStrike">
                <a:latin typeface="Times New Roma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0" y="1440"/>
            <a:ext cx="10149840" cy="5669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МБДОУ “Таеженский детский сад”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                                                    </a:t>
            </a:r>
            <a:r>
              <a:rPr b="0" lang="en-US" sz="1800" spc="-1" strike="noStrike">
                <a:latin typeface="Arial"/>
              </a:rPr>
              <a:t>Подготовил воспитатель младшей группы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                                                                     </a:t>
            </a:r>
            <a:r>
              <a:rPr b="0" lang="en-US" sz="1800" spc="-1" strike="noStrike">
                <a:latin typeface="Arial"/>
              </a:rPr>
              <a:t>Н.С.Машукова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-91440"/>
            <a:ext cx="10080000" cy="576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91440" y="0"/>
            <a:ext cx="998856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LibreOffice/6.4.5.2$Linux_X86_64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ru-RU</dc:language>
  <cp:lastModifiedBy/>
  <dcterms:modified xsi:type="dcterms:W3CDTF">2021-01-23T18:16:25Z</dcterms:modified>
  <cp:revision>2</cp:revision>
  <dc:subject/>
  <dc:title/>
</cp:coreProperties>
</file>