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71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1CCA9-F51A-4D4C-861B-AAB231C789B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D693839-4128-44CE-992B-36BCE3F0E137}">
      <dgm:prSet phldrT="[Текст]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Подготовительный</a:t>
          </a:r>
          <a:endParaRPr lang="ru-RU" b="1" dirty="0">
            <a:solidFill>
              <a:schemeClr val="bg1"/>
            </a:solidFill>
          </a:endParaRPr>
        </a:p>
      </dgm:t>
    </dgm:pt>
    <dgm:pt modelId="{89EAEE10-9250-4CF7-BF66-4E7361C845C9}" type="parTrans" cxnId="{AE803C67-A905-4BE3-AD76-FBA6D9C51BF0}">
      <dgm:prSet/>
      <dgm:spPr/>
      <dgm:t>
        <a:bodyPr/>
        <a:lstStyle/>
        <a:p>
          <a:endParaRPr lang="ru-RU"/>
        </a:p>
      </dgm:t>
    </dgm:pt>
    <dgm:pt modelId="{512996A8-5EEC-4B53-8184-06050AABA36B}" type="sibTrans" cxnId="{AE803C67-A905-4BE3-AD76-FBA6D9C51BF0}">
      <dgm:prSet/>
      <dgm:spPr/>
      <dgm:t>
        <a:bodyPr/>
        <a:lstStyle/>
        <a:p>
          <a:endParaRPr lang="ru-RU"/>
        </a:p>
      </dgm:t>
    </dgm:pt>
    <dgm:pt modelId="{A392B2BD-C5A0-410B-ADFC-1719C6875001}">
      <dgm:prSet phldrT="[Текст]"/>
      <dgm:spPr>
        <a:solidFill>
          <a:schemeClr val="tx1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Заключительный</a:t>
          </a:r>
          <a:endParaRPr lang="ru-RU" b="1" dirty="0">
            <a:solidFill>
              <a:schemeClr val="bg1"/>
            </a:solidFill>
          </a:endParaRPr>
        </a:p>
      </dgm:t>
    </dgm:pt>
    <dgm:pt modelId="{5D8BFD11-BC08-4B03-B795-4F007138D803}" type="parTrans" cxnId="{4D112A1E-6443-46EC-BDE3-364474FB3669}">
      <dgm:prSet/>
      <dgm:spPr/>
      <dgm:t>
        <a:bodyPr/>
        <a:lstStyle/>
        <a:p>
          <a:endParaRPr lang="ru-RU"/>
        </a:p>
      </dgm:t>
    </dgm:pt>
    <dgm:pt modelId="{6FF38ED3-97E9-4CBA-8566-453BE513203E}" type="sibTrans" cxnId="{4D112A1E-6443-46EC-BDE3-364474FB3669}">
      <dgm:prSet/>
      <dgm:spPr/>
      <dgm:t>
        <a:bodyPr/>
        <a:lstStyle/>
        <a:p>
          <a:endParaRPr lang="ru-RU"/>
        </a:p>
      </dgm:t>
    </dgm:pt>
    <dgm:pt modelId="{E898F735-B009-481B-BD30-BA2C5750D8E7}">
      <dgm:prSet phldrT="[Текст]"/>
      <dgm:spPr>
        <a:solidFill>
          <a:schemeClr val="tx1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Основной</a:t>
          </a:r>
          <a:endParaRPr lang="ru-RU" b="1" dirty="0">
            <a:solidFill>
              <a:schemeClr val="bg1"/>
            </a:solidFill>
          </a:endParaRPr>
        </a:p>
      </dgm:t>
    </dgm:pt>
    <dgm:pt modelId="{131F0AA6-6665-498A-AAD7-B5659534184C}" type="sibTrans" cxnId="{B4E3B176-CA69-4222-B1DE-DB0A50476709}">
      <dgm:prSet/>
      <dgm:spPr/>
      <dgm:t>
        <a:bodyPr/>
        <a:lstStyle/>
        <a:p>
          <a:endParaRPr lang="ru-RU"/>
        </a:p>
      </dgm:t>
    </dgm:pt>
    <dgm:pt modelId="{768CD82E-6059-4FC8-9052-4345717FEA79}" type="parTrans" cxnId="{B4E3B176-CA69-4222-B1DE-DB0A50476709}">
      <dgm:prSet/>
      <dgm:spPr/>
      <dgm:t>
        <a:bodyPr/>
        <a:lstStyle/>
        <a:p>
          <a:endParaRPr lang="ru-RU"/>
        </a:p>
      </dgm:t>
    </dgm:pt>
    <dgm:pt modelId="{5C56A108-0556-47E1-A329-FDEAB8D7BA64}" type="pres">
      <dgm:prSet presAssocID="{CF21CCA9-F51A-4D4C-861B-AAB231C789B6}" presName="linearFlow" presStyleCnt="0">
        <dgm:presLayoutVars>
          <dgm:resizeHandles val="exact"/>
        </dgm:presLayoutVars>
      </dgm:prSet>
      <dgm:spPr/>
    </dgm:pt>
    <dgm:pt modelId="{86698E72-0F36-4A47-A40F-38BB2126B353}" type="pres">
      <dgm:prSet presAssocID="{2D693839-4128-44CE-992B-36BCE3F0E1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A59D4-3294-4CF4-8DBE-B39BEB3372F3}" type="pres">
      <dgm:prSet presAssocID="{512996A8-5EEC-4B53-8184-06050AABA36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2768623-339C-49A5-AB2C-282F03A9F678}" type="pres">
      <dgm:prSet presAssocID="{512996A8-5EEC-4B53-8184-06050AABA36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2A1E138-26BB-4EF4-BD6F-C31A736EEC92}" type="pres">
      <dgm:prSet presAssocID="{E898F735-B009-481B-BD30-BA2C5750D8E7}" presName="node" presStyleLbl="node1" presStyleIdx="1" presStyleCnt="3" custLinFactNeighborX="-555" custLinFactNeighborY="-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0BA79-2D4D-4D49-9D22-5014BEF48EAB}" type="pres">
      <dgm:prSet presAssocID="{131F0AA6-6665-498A-AAD7-B565953418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0C8D92D-58F4-41D5-9A4F-ADB498B68BD9}" type="pres">
      <dgm:prSet presAssocID="{131F0AA6-6665-498A-AAD7-B5659534184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A02681F-7FEB-4467-985B-6EC5E14A01CC}" type="pres">
      <dgm:prSet presAssocID="{A392B2BD-C5A0-410B-ADFC-1719C687500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112A1E-6443-46EC-BDE3-364474FB3669}" srcId="{CF21CCA9-F51A-4D4C-861B-AAB231C789B6}" destId="{A392B2BD-C5A0-410B-ADFC-1719C6875001}" srcOrd="2" destOrd="0" parTransId="{5D8BFD11-BC08-4B03-B795-4F007138D803}" sibTransId="{6FF38ED3-97E9-4CBA-8566-453BE513203E}"/>
    <dgm:cxn modelId="{B4E3B176-CA69-4222-B1DE-DB0A50476709}" srcId="{CF21CCA9-F51A-4D4C-861B-AAB231C789B6}" destId="{E898F735-B009-481B-BD30-BA2C5750D8E7}" srcOrd="1" destOrd="0" parTransId="{768CD82E-6059-4FC8-9052-4345717FEA79}" sibTransId="{131F0AA6-6665-498A-AAD7-B5659534184C}"/>
    <dgm:cxn modelId="{F79D2890-C0FB-4432-84C6-DECC92361359}" type="presOf" srcId="{2D693839-4128-44CE-992B-36BCE3F0E137}" destId="{86698E72-0F36-4A47-A40F-38BB2126B353}" srcOrd="0" destOrd="0" presId="urn:microsoft.com/office/officeart/2005/8/layout/process2"/>
    <dgm:cxn modelId="{AE803C67-A905-4BE3-AD76-FBA6D9C51BF0}" srcId="{CF21CCA9-F51A-4D4C-861B-AAB231C789B6}" destId="{2D693839-4128-44CE-992B-36BCE3F0E137}" srcOrd="0" destOrd="0" parTransId="{89EAEE10-9250-4CF7-BF66-4E7361C845C9}" sibTransId="{512996A8-5EEC-4B53-8184-06050AABA36B}"/>
    <dgm:cxn modelId="{0BB93771-BC47-4C20-BE91-F7A568D39F42}" type="presOf" srcId="{CF21CCA9-F51A-4D4C-861B-AAB231C789B6}" destId="{5C56A108-0556-47E1-A329-FDEAB8D7BA64}" srcOrd="0" destOrd="0" presId="urn:microsoft.com/office/officeart/2005/8/layout/process2"/>
    <dgm:cxn modelId="{A41513F9-B9F9-406A-9436-8BB3E4F4FF75}" type="presOf" srcId="{E898F735-B009-481B-BD30-BA2C5750D8E7}" destId="{02A1E138-26BB-4EF4-BD6F-C31A736EEC92}" srcOrd="0" destOrd="0" presId="urn:microsoft.com/office/officeart/2005/8/layout/process2"/>
    <dgm:cxn modelId="{C9440097-EFBA-4298-9F48-E9B914D98CEF}" type="presOf" srcId="{512996A8-5EEC-4B53-8184-06050AABA36B}" destId="{65CA59D4-3294-4CF4-8DBE-B39BEB3372F3}" srcOrd="0" destOrd="0" presId="urn:microsoft.com/office/officeart/2005/8/layout/process2"/>
    <dgm:cxn modelId="{74A4E548-A1E3-4079-A16B-E1BA2A5C2BD9}" type="presOf" srcId="{A392B2BD-C5A0-410B-ADFC-1719C6875001}" destId="{5A02681F-7FEB-4467-985B-6EC5E14A01CC}" srcOrd="0" destOrd="0" presId="urn:microsoft.com/office/officeart/2005/8/layout/process2"/>
    <dgm:cxn modelId="{FB9CBFCF-9280-4AC7-9A57-123D5D490835}" type="presOf" srcId="{131F0AA6-6665-498A-AAD7-B5659534184C}" destId="{20C8D92D-58F4-41D5-9A4F-ADB498B68BD9}" srcOrd="1" destOrd="0" presId="urn:microsoft.com/office/officeart/2005/8/layout/process2"/>
    <dgm:cxn modelId="{BF01B419-7983-4BCB-8B49-FA9AD2DECC56}" type="presOf" srcId="{131F0AA6-6665-498A-AAD7-B5659534184C}" destId="{F030BA79-2D4D-4D49-9D22-5014BEF48EAB}" srcOrd="0" destOrd="0" presId="urn:microsoft.com/office/officeart/2005/8/layout/process2"/>
    <dgm:cxn modelId="{6B776EFA-34F5-4D8C-A5E6-EDBAECBDD56B}" type="presOf" srcId="{512996A8-5EEC-4B53-8184-06050AABA36B}" destId="{F2768623-339C-49A5-AB2C-282F03A9F678}" srcOrd="1" destOrd="0" presId="urn:microsoft.com/office/officeart/2005/8/layout/process2"/>
    <dgm:cxn modelId="{4D2A7975-1E08-4846-AE84-7CC17EB0754A}" type="presParOf" srcId="{5C56A108-0556-47E1-A329-FDEAB8D7BA64}" destId="{86698E72-0F36-4A47-A40F-38BB2126B353}" srcOrd="0" destOrd="0" presId="urn:microsoft.com/office/officeart/2005/8/layout/process2"/>
    <dgm:cxn modelId="{A7192145-E1A6-4B4B-86DD-191603501E93}" type="presParOf" srcId="{5C56A108-0556-47E1-A329-FDEAB8D7BA64}" destId="{65CA59D4-3294-4CF4-8DBE-B39BEB3372F3}" srcOrd="1" destOrd="0" presId="urn:microsoft.com/office/officeart/2005/8/layout/process2"/>
    <dgm:cxn modelId="{05480B0F-D6AF-4227-A499-BC5D32404503}" type="presParOf" srcId="{65CA59D4-3294-4CF4-8DBE-B39BEB3372F3}" destId="{F2768623-339C-49A5-AB2C-282F03A9F678}" srcOrd="0" destOrd="0" presId="urn:microsoft.com/office/officeart/2005/8/layout/process2"/>
    <dgm:cxn modelId="{B89FA711-FBCD-4244-A9DD-1811C1AC7F5E}" type="presParOf" srcId="{5C56A108-0556-47E1-A329-FDEAB8D7BA64}" destId="{02A1E138-26BB-4EF4-BD6F-C31A736EEC92}" srcOrd="2" destOrd="0" presId="urn:microsoft.com/office/officeart/2005/8/layout/process2"/>
    <dgm:cxn modelId="{E62553B3-B990-4760-B29D-9AF3E5132A67}" type="presParOf" srcId="{5C56A108-0556-47E1-A329-FDEAB8D7BA64}" destId="{F030BA79-2D4D-4D49-9D22-5014BEF48EAB}" srcOrd="3" destOrd="0" presId="urn:microsoft.com/office/officeart/2005/8/layout/process2"/>
    <dgm:cxn modelId="{3248C58A-D716-4632-9780-EE29E2484DB7}" type="presParOf" srcId="{F030BA79-2D4D-4D49-9D22-5014BEF48EAB}" destId="{20C8D92D-58F4-41D5-9A4F-ADB498B68BD9}" srcOrd="0" destOrd="0" presId="urn:microsoft.com/office/officeart/2005/8/layout/process2"/>
    <dgm:cxn modelId="{888D2ACD-8799-4DC8-8351-9F8BCC5EC73E}" type="presParOf" srcId="{5C56A108-0556-47E1-A329-FDEAB8D7BA64}" destId="{5A02681F-7FEB-4467-985B-6EC5E14A01C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3698C-7C5D-4A07-AD42-1CB89CA20B1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540CDA-7A9F-4BE5-BEE0-4CEF90756D51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План</a:t>
          </a:r>
          <a:endParaRPr lang="ru-RU" dirty="0">
            <a:solidFill>
              <a:schemeClr val="bg1"/>
            </a:solidFill>
          </a:endParaRPr>
        </a:p>
      </dgm:t>
    </dgm:pt>
    <dgm:pt modelId="{60EF9320-B8AF-4D35-98A2-FC0A6F194327}" type="parTrans" cxnId="{4A02FE25-856E-48A5-89EE-F1E5F315BF1A}">
      <dgm:prSet/>
      <dgm:spPr/>
      <dgm:t>
        <a:bodyPr/>
        <a:lstStyle/>
        <a:p>
          <a:endParaRPr lang="ru-RU"/>
        </a:p>
      </dgm:t>
    </dgm:pt>
    <dgm:pt modelId="{2EC18F2B-7F75-4A6E-A461-AD9A467C8B91}" type="sibTrans" cxnId="{4A02FE25-856E-48A5-89EE-F1E5F315BF1A}">
      <dgm:prSet/>
      <dgm:spPr/>
      <dgm:t>
        <a:bodyPr/>
        <a:lstStyle/>
        <a:p>
          <a:endParaRPr lang="ru-RU"/>
        </a:p>
      </dgm:t>
    </dgm:pt>
    <dgm:pt modelId="{B664BAAD-B38D-4118-AEFD-F78A0DE0D6AF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Провести опыт</a:t>
          </a:r>
          <a:endParaRPr lang="ru-RU" dirty="0">
            <a:solidFill>
              <a:schemeClr val="bg1"/>
            </a:solidFill>
          </a:endParaRPr>
        </a:p>
      </dgm:t>
    </dgm:pt>
    <dgm:pt modelId="{D1C3C043-5BBC-45EB-A803-34C710875FC0}" type="parTrans" cxnId="{835414F1-A658-4553-A97A-70B18AEB3234}">
      <dgm:prSet/>
      <dgm:spPr/>
      <dgm:t>
        <a:bodyPr/>
        <a:lstStyle/>
        <a:p>
          <a:endParaRPr lang="ru-RU"/>
        </a:p>
      </dgm:t>
    </dgm:pt>
    <dgm:pt modelId="{0FC96FE9-9952-4464-9F7E-9F84C92DF356}" type="sibTrans" cxnId="{835414F1-A658-4553-A97A-70B18AEB3234}">
      <dgm:prSet/>
      <dgm:spPr/>
      <dgm:t>
        <a:bodyPr/>
        <a:lstStyle/>
        <a:p>
          <a:endParaRPr lang="ru-RU"/>
        </a:p>
      </dgm:t>
    </dgm:pt>
    <dgm:pt modelId="{65538CE5-0B85-4767-B477-34B476057132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Аппликация </a:t>
          </a:r>
        </a:p>
        <a:p>
          <a:r>
            <a:rPr lang="ru-RU" dirty="0" smtClean="0">
              <a:solidFill>
                <a:schemeClr val="bg1"/>
              </a:solidFill>
            </a:rPr>
            <a:t>Лепка</a:t>
          </a:r>
        </a:p>
        <a:p>
          <a:r>
            <a:rPr lang="ru-RU" dirty="0" smtClean="0">
              <a:solidFill>
                <a:schemeClr val="bg1"/>
              </a:solidFill>
            </a:rPr>
            <a:t>Рисование</a:t>
          </a:r>
          <a:endParaRPr lang="ru-RU" dirty="0">
            <a:solidFill>
              <a:schemeClr val="bg1"/>
            </a:solidFill>
          </a:endParaRPr>
        </a:p>
      </dgm:t>
    </dgm:pt>
    <dgm:pt modelId="{A6BB90E6-D286-4DF7-9E09-FCBEC3EC05AA}" type="parTrans" cxnId="{3B70A56D-E371-495A-BA17-629E0DB72CCD}">
      <dgm:prSet/>
      <dgm:spPr/>
      <dgm:t>
        <a:bodyPr/>
        <a:lstStyle/>
        <a:p>
          <a:endParaRPr lang="ru-RU"/>
        </a:p>
      </dgm:t>
    </dgm:pt>
    <dgm:pt modelId="{24FE16B3-6C40-41F6-A93D-B8FC880EE551}" type="sibTrans" cxnId="{3B70A56D-E371-495A-BA17-629E0DB72CCD}">
      <dgm:prSet/>
      <dgm:spPr/>
      <dgm:t>
        <a:bodyPr/>
        <a:lstStyle/>
        <a:p>
          <a:endParaRPr lang="ru-RU"/>
        </a:p>
      </dgm:t>
    </dgm:pt>
    <dgm:pt modelId="{D894C726-2CAC-48F8-86F8-F0D1700D3906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Сделать выставку</a:t>
          </a:r>
          <a:endParaRPr lang="ru-RU" dirty="0">
            <a:solidFill>
              <a:schemeClr val="bg1"/>
            </a:solidFill>
          </a:endParaRPr>
        </a:p>
      </dgm:t>
    </dgm:pt>
    <dgm:pt modelId="{AAA121F9-BF62-46C4-B978-4DE83E67E02F}" type="parTrans" cxnId="{DC437A2B-701E-49D2-8042-8B37578A5E5E}">
      <dgm:prSet/>
      <dgm:spPr/>
      <dgm:t>
        <a:bodyPr/>
        <a:lstStyle/>
        <a:p>
          <a:endParaRPr lang="ru-RU"/>
        </a:p>
      </dgm:t>
    </dgm:pt>
    <dgm:pt modelId="{A6A5BB37-A1AA-45A9-A9E2-F05DA936D18A}" type="sibTrans" cxnId="{DC437A2B-701E-49D2-8042-8B37578A5E5E}">
      <dgm:prSet/>
      <dgm:spPr/>
      <dgm:t>
        <a:bodyPr/>
        <a:lstStyle/>
        <a:p>
          <a:endParaRPr lang="ru-RU"/>
        </a:p>
      </dgm:t>
    </dgm:pt>
    <dgm:pt modelId="{ADDEE4CE-896D-4598-8227-D752339D7609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Посмотреть видео сюжет про космос </a:t>
          </a:r>
          <a:endParaRPr lang="ru-RU" dirty="0">
            <a:solidFill>
              <a:schemeClr val="bg1"/>
            </a:solidFill>
          </a:endParaRPr>
        </a:p>
      </dgm:t>
    </dgm:pt>
    <dgm:pt modelId="{A14B0B1D-A8EA-48C6-8EA3-D9712BEAA551}" type="parTrans" cxnId="{32D3B485-174D-4B23-AF78-78BB03836E09}">
      <dgm:prSet/>
      <dgm:spPr/>
      <dgm:t>
        <a:bodyPr/>
        <a:lstStyle/>
        <a:p>
          <a:endParaRPr lang="ru-RU"/>
        </a:p>
      </dgm:t>
    </dgm:pt>
    <dgm:pt modelId="{621733B3-0130-48C9-BE15-8CAE6AB1A43C}" type="sibTrans" cxnId="{32D3B485-174D-4B23-AF78-78BB03836E09}">
      <dgm:prSet/>
      <dgm:spPr/>
      <dgm:t>
        <a:bodyPr/>
        <a:lstStyle/>
        <a:p>
          <a:endParaRPr lang="ru-RU"/>
        </a:p>
      </dgm:t>
    </dgm:pt>
    <dgm:pt modelId="{9F365E5F-F9C7-433C-94F7-12CF2E5A2493}" type="pres">
      <dgm:prSet presAssocID="{CA73698C-7C5D-4A07-AD42-1CB89CA20B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F288B4-91A9-4BE7-95C8-E4CC8DE0E200}" type="pres">
      <dgm:prSet presAssocID="{28540CDA-7A9F-4BE5-BEE0-4CEF90756D51}" presName="centerShape" presStyleLbl="node0" presStyleIdx="0" presStyleCnt="1"/>
      <dgm:spPr/>
      <dgm:t>
        <a:bodyPr/>
        <a:lstStyle/>
        <a:p>
          <a:endParaRPr lang="ru-RU"/>
        </a:p>
      </dgm:t>
    </dgm:pt>
    <dgm:pt modelId="{8AD4AC92-A1C8-4A76-A8C7-7F9D62ADC5F5}" type="pres">
      <dgm:prSet presAssocID="{D1C3C043-5BBC-45EB-A803-34C710875FC0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3031582-15FD-4436-80BF-AD1FCAA7C22F}" type="pres">
      <dgm:prSet presAssocID="{D1C3C043-5BBC-45EB-A803-34C710875FC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364D4B8-E905-43EC-96A4-26BBD6A3195C}" type="pres">
      <dgm:prSet presAssocID="{B664BAAD-B38D-4118-AEFD-F78A0DE0D6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A6D4F-31BA-473E-A0B4-CD88D13E884A}" type="pres">
      <dgm:prSet presAssocID="{A6BB90E6-D286-4DF7-9E09-FCBEC3EC05A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30F891F-D99F-4B12-8A74-0E387214D9DF}" type="pres">
      <dgm:prSet presAssocID="{A6BB90E6-D286-4DF7-9E09-FCBEC3EC05A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3A66EFB-3C88-440C-8BFC-C8FC46B9D167}" type="pres">
      <dgm:prSet presAssocID="{65538CE5-0B85-4767-B477-34B4760571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46C61-D756-4B4F-A943-5AE0A68B83F9}" type="pres">
      <dgm:prSet presAssocID="{AAA121F9-BF62-46C4-B978-4DE83E67E02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59DBF579-E40B-4662-B554-1BD32631A5F8}" type="pres">
      <dgm:prSet presAssocID="{AAA121F9-BF62-46C4-B978-4DE83E67E02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B5CA5B0-277E-4A06-AB65-F4AB9176F611}" type="pres">
      <dgm:prSet presAssocID="{D894C726-2CAC-48F8-86F8-F0D1700D39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2DD78-CCEA-4A6D-87C9-B50068B1BC08}" type="pres">
      <dgm:prSet presAssocID="{A14B0B1D-A8EA-48C6-8EA3-D9712BEAA55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EA8992A2-5A47-4463-A5F6-D5EE0D2364FE}" type="pres">
      <dgm:prSet presAssocID="{A14B0B1D-A8EA-48C6-8EA3-D9712BEAA55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DB97CAA-4852-4716-BCAF-0AB4DD4D5217}" type="pres">
      <dgm:prSet presAssocID="{ADDEE4CE-896D-4598-8227-D752339D76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2005E-A50B-47C2-850E-9A1C600E16A2}" type="presOf" srcId="{A14B0B1D-A8EA-48C6-8EA3-D9712BEAA551}" destId="{0442DD78-CCEA-4A6D-87C9-B50068B1BC08}" srcOrd="0" destOrd="0" presId="urn:microsoft.com/office/officeart/2005/8/layout/radial5"/>
    <dgm:cxn modelId="{32D3B485-174D-4B23-AF78-78BB03836E09}" srcId="{28540CDA-7A9F-4BE5-BEE0-4CEF90756D51}" destId="{ADDEE4CE-896D-4598-8227-D752339D7609}" srcOrd="3" destOrd="0" parTransId="{A14B0B1D-A8EA-48C6-8EA3-D9712BEAA551}" sibTransId="{621733B3-0130-48C9-BE15-8CAE6AB1A43C}"/>
    <dgm:cxn modelId="{053EFB53-7E29-436E-B257-E90C06F44A67}" type="presOf" srcId="{A14B0B1D-A8EA-48C6-8EA3-D9712BEAA551}" destId="{EA8992A2-5A47-4463-A5F6-D5EE0D2364FE}" srcOrd="1" destOrd="0" presId="urn:microsoft.com/office/officeart/2005/8/layout/radial5"/>
    <dgm:cxn modelId="{835414F1-A658-4553-A97A-70B18AEB3234}" srcId="{28540CDA-7A9F-4BE5-BEE0-4CEF90756D51}" destId="{B664BAAD-B38D-4118-AEFD-F78A0DE0D6AF}" srcOrd="0" destOrd="0" parTransId="{D1C3C043-5BBC-45EB-A803-34C710875FC0}" sibTransId="{0FC96FE9-9952-4464-9F7E-9F84C92DF356}"/>
    <dgm:cxn modelId="{3B70A56D-E371-495A-BA17-629E0DB72CCD}" srcId="{28540CDA-7A9F-4BE5-BEE0-4CEF90756D51}" destId="{65538CE5-0B85-4767-B477-34B476057132}" srcOrd="1" destOrd="0" parTransId="{A6BB90E6-D286-4DF7-9E09-FCBEC3EC05AA}" sibTransId="{24FE16B3-6C40-41F6-A93D-B8FC880EE551}"/>
    <dgm:cxn modelId="{589F4E19-2649-4BB7-B564-C3DD4D3FD97C}" type="presOf" srcId="{AAA121F9-BF62-46C4-B978-4DE83E67E02F}" destId="{15446C61-D756-4B4F-A943-5AE0A68B83F9}" srcOrd="0" destOrd="0" presId="urn:microsoft.com/office/officeart/2005/8/layout/radial5"/>
    <dgm:cxn modelId="{4A02FE25-856E-48A5-89EE-F1E5F315BF1A}" srcId="{CA73698C-7C5D-4A07-AD42-1CB89CA20B1D}" destId="{28540CDA-7A9F-4BE5-BEE0-4CEF90756D51}" srcOrd="0" destOrd="0" parTransId="{60EF9320-B8AF-4D35-98A2-FC0A6F194327}" sibTransId="{2EC18F2B-7F75-4A6E-A461-AD9A467C8B91}"/>
    <dgm:cxn modelId="{EC188437-0FF7-495F-9FD2-CEAA26F73DDF}" type="presOf" srcId="{A6BB90E6-D286-4DF7-9E09-FCBEC3EC05AA}" destId="{330A6D4F-31BA-473E-A0B4-CD88D13E884A}" srcOrd="0" destOrd="0" presId="urn:microsoft.com/office/officeart/2005/8/layout/radial5"/>
    <dgm:cxn modelId="{580C9574-D324-4B96-85F6-B7DB9B8C4E9F}" type="presOf" srcId="{D1C3C043-5BBC-45EB-A803-34C710875FC0}" destId="{8AD4AC92-A1C8-4A76-A8C7-7F9D62ADC5F5}" srcOrd="0" destOrd="0" presId="urn:microsoft.com/office/officeart/2005/8/layout/radial5"/>
    <dgm:cxn modelId="{F4FADF58-9C66-4E3A-8F28-29A4ACB1D9D1}" type="presOf" srcId="{A6BB90E6-D286-4DF7-9E09-FCBEC3EC05AA}" destId="{530F891F-D99F-4B12-8A74-0E387214D9DF}" srcOrd="1" destOrd="0" presId="urn:microsoft.com/office/officeart/2005/8/layout/radial5"/>
    <dgm:cxn modelId="{F95DDC98-A35D-4A0A-BC64-293D0751F4AA}" type="presOf" srcId="{D894C726-2CAC-48F8-86F8-F0D1700D3906}" destId="{CB5CA5B0-277E-4A06-AB65-F4AB9176F611}" srcOrd="0" destOrd="0" presId="urn:microsoft.com/office/officeart/2005/8/layout/radial5"/>
    <dgm:cxn modelId="{DC437A2B-701E-49D2-8042-8B37578A5E5E}" srcId="{28540CDA-7A9F-4BE5-BEE0-4CEF90756D51}" destId="{D894C726-2CAC-48F8-86F8-F0D1700D3906}" srcOrd="2" destOrd="0" parTransId="{AAA121F9-BF62-46C4-B978-4DE83E67E02F}" sibTransId="{A6A5BB37-A1AA-45A9-A9E2-F05DA936D18A}"/>
    <dgm:cxn modelId="{2C6E1E2A-273D-4C41-819E-9C10ECBA7409}" type="presOf" srcId="{D1C3C043-5BBC-45EB-A803-34C710875FC0}" destId="{B3031582-15FD-4436-80BF-AD1FCAA7C22F}" srcOrd="1" destOrd="0" presId="urn:microsoft.com/office/officeart/2005/8/layout/radial5"/>
    <dgm:cxn modelId="{BA262946-DBAC-4034-86BA-09C56377720D}" type="presOf" srcId="{CA73698C-7C5D-4A07-AD42-1CB89CA20B1D}" destId="{9F365E5F-F9C7-433C-94F7-12CF2E5A2493}" srcOrd="0" destOrd="0" presId="urn:microsoft.com/office/officeart/2005/8/layout/radial5"/>
    <dgm:cxn modelId="{2AB2F38D-53E9-4BED-9610-C85D630E1D0E}" type="presOf" srcId="{AAA121F9-BF62-46C4-B978-4DE83E67E02F}" destId="{59DBF579-E40B-4662-B554-1BD32631A5F8}" srcOrd="1" destOrd="0" presId="urn:microsoft.com/office/officeart/2005/8/layout/radial5"/>
    <dgm:cxn modelId="{37739E1C-7F31-4847-8428-FC0BFE25B936}" type="presOf" srcId="{28540CDA-7A9F-4BE5-BEE0-4CEF90756D51}" destId="{E2F288B4-91A9-4BE7-95C8-E4CC8DE0E200}" srcOrd="0" destOrd="0" presId="urn:microsoft.com/office/officeart/2005/8/layout/radial5"/>
    <dgm:cxn modelId="{FCAFC2C0-D00E-4F04-BCC3-C7DB7A66B1D0}" type="presOf" srcId="{ADDEE4CE-896D-4598-8227-D752339D7609}" destId="{5DB97CAA-4852-4716-BCAF-0AB4DD4D5217}" srcOrd="0" destOrd="0" presId="urn:microsoft.com/office/officeart/2005/8/layout/radial5"/>
    <dgm:cxn modelId="{C1959A86-B438-4E67-9BE9-73206AF44FF2}" type="presOf" srcId="{B664BAAD-B38D-4118-AEFD-F78A0DE0D6AF}" destId="{2364D4B8-E905-43EC-96A4-26BBD6A3195C}" srcOrd="0" destOrd="0" presId="urn:microsoft.com/office/officeart/2005/8/layout/radial5"/>
    <dgm:cxn modelId="{E2C0B294-13B0-40E8-B52D-525086B66E09}" type="presOf" srcId="{65538CE5-0B85-4767-B477-34B476057132}" destId="{A3A66EFB-3C88-440C-8BFC-C8FC46B9D167}" srcOrd="0" destOrd="0" presId="urn:microsoft.com/office/officeart/2005/8/layout/radial5"/>
    <dgm:cxn modelId="{13577E5A-4C31-4A76-A771-F08A5ECE1C56}" type="presParOf" srcId="{9F365E5F-F9C7-433C-94F7-12CF2E5A2493}" destId="{E2F288B4-91A9-4BE7-95C8-E4CC8DE0E200}" srcOrd="0" destOrd="0" presId="urn:microsoft.com/office/officeart/2005/8/layout/radial5"/>
    <dgm:cxn modelId="{81CE104E-75F0-415D-B0F6-8A769125CBAC}" type="presParOf" srcId="{9F365E5F-F9C7-433C-94F7-12CF2E5A2493}" destId="{8AD4AC92-A1C8-4A76-A8C7-7F9D62ADC5F5}" srcOrd="1" destOrd="0" presId="urn:microsoft.com/office/officeart/2005/8/layout/radial5"/>
    <dgm:cxn modelId="{E85C831B-DF13-4821-A3F3-D298CBAA3467}" type="presParOf" srcId="{8AD4AC92-A1C8-4A76-A8C7-7F9D62ADC5F5}" destId="{B3031582-15FD-4436-80BF-AD1FCAA7C22F}" srcOrd="0" destOrd="0" presId="urn:microsoft.com/office/officeart/2005/8/layout/radial5"/>
    <dgm:cxn modelId="{893D54DC-2618-400E-9532-5E4FF2F33035}" type="presParOf" srcId="{9F365E5F-F9C7-433C-94F7-12CF2E5A2493}" destId="{2364D4B8-E905-43EC-96A4-26BBD6A3195C}" srcOrd="2" destOrd="0" presId="urn:microsoft.com/office/officeart/2005/8/layout/radial5"/>
    <dgm:cxn modelId="{4B8E3EE1-3030-4A0A-95C6-C4DED7289196}" type="presParOf" srcId="{9F365E5F-F9C7-433C-94F7-12CF2E5A2493}" destId="{330A6D4F-31BA-473E-A0B4-CD88D13E884A}" srcOrd="3" destOrd="0" presId="urn:microsoft.com/office/officeart/2005/8/layout/radial5"/>
    <dgm:cxn modelId="{D5B33020-DD67-4075-BA29-B72D51B8D756}" type="presParOf" srcId="{330A6D4F-31BA-473E-A0B4-CD88D13E884A}" destId="{530F891F-D99F-4B12-8A74-0E387214D9DF}" srcOrd="0" destOrd="0" presId="urn:microsoft.com/office/officeart/2005/8/layout/radial5"/>
    <dgm:cxn modelId="{8ABD4BFA-309C-4FA8-8D62-356189A559BE}" type="presParOf" srcId="{9F365E5F-F9C7-433C-94F7-12CF2E5A2493}" destId="{A3A66EFB-3C88-440C-8BFC-C8FC46B9D167}" srcOrd="4" destOrd="0" presId="urn:microsoft.com/office/officeart/2005/8/layout/radial5"/>
    <dgm:cxn modelId="{946673C9-DDC4-44B1-AE48-45A6E9FD4A52}" type="presParOf" srcId="{9F365E5F-F9C7-433C-94F7-12CF2E5A2493}" destId="{15446C61-D756-4B4F-A943-5AE0A68B83F9}" srcOrd="5" destOrd="0" presId="urn:microsoft.com/office/officeart/2005/8/layout/radial5"/>
    <dgm:cxn modelId="{0B0B3C50-6E41-494A-AF52-457CF4F40D2B}" type="presParOf" srcId="{15446C61-D756-4B4F-A943-5AE0A68B83F9}" destId="{59DBF579-E40B-4662-B554-1BD32631A5F8}" srcOrd="0" destOrd="0" presId="urn:microsoft.com/office/officeart/2005/8/layout/radial5"/>
    <dgm:cxn modelId="{880D1832-6D2C-461F-98AA-8771F159C4C6}" type="presParOf" srcId="{9F365E5F-F9C7-433C-94F7-12CF2E5A2493}" destId="{CB5CA5B0-277E-4A06-AB65-F4AB9176F611}" srcOrd="6" destOrd="0" presId="urn:microsoft.com/office/officeart/2005/8/layout/radial5"/>
    <dgm:cxn modelId="{02B2E55F-CD58-40B9-8201-D8B8E8428019}" type="presParOf" srcId="{9F365E5F-F9C7-433C-94F7-12CF2E5A2493}" destId="{0442DD78-CCEA-4A6D-87C9-B50068B1BC08}" srcOrd="7" destOrd="0" presId="urn:microsoft.com/office/officeart/2005/8/layout/radial5"/>
    <dgm:cxn modelId="{8598C499-0408-48EA-B09C-22D77CD4DE56}" type="presParOf" srcId="{0442DD78-CCEA-4A6D-87C9-B50068B1BC08}" destId="{EA8992A2-5A47-4463-A5F6-D5EE0D2364FE}" srcOrd="0" destOrd="0" presId="urn:microsoft.com/office/officeart/2005/8/layout/radial5"/>
    <dgm:cxn modelId="{B1F6515B-195F-4238-9475-7E830FB2BF34}" type="presParOf" srcId="{9F365E5F-F9C7-433C-94F7-12CF2E5A2493}" destId="{5DB97CAA-4852-4716-BCAF-0AB4DD4D521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CBF8A8-85EB-4B1D-A78F-C9BD8745927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1DE9ED-5507-48AA-86D7-9EEC937BFC8F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3600" dirty="0" smtClean="0">
              <a:solidFill>
                <a:schemeClr val="bg1"/>
              </a:solidFill>
            </a:rPr>
            <a:t>Задачи</a:t>
          </a:r>
          <a:endParaRPr lang="ru-RU" sz="3600" dirty="0">
            <a:solidFill>
              <a:schemeClr val="bg1"/>
            </a:solidFill>
          </a:endParaRPr>
        </a:p>
      </dgm:t>
    </dgm:pt>
    <dgm:pt modelId="{88119C56-F7C0-497F-BD94-63DD4FDF26B3}" type="parTrans" cxnId="{C118CB6E-D50C-416D-B15B-3682CFE697F1}">
      <dgm:prSet/>
      <dgm:spPr/>
      <dgm:t>
        <a:bodyPr/>
        <a:lstStyle/>
        <a:p>
          <a:endParaRPr lang="ru-RU"/>
        </a:p>
      </dgm:t>
    </dgm:pt>
    <dgm:pt modelId="{3215C814-FF72-4459-AF7C-1319A8B04D8D}" type="sibTrans" cxnId="{C118CB6E-D50C-416D-B15B-3682CFE697F1}">
      <dgm:prSet/>
      <dgm:spPr/>
      <dgm:t>
        <a:bodyPr/>
        <a:lstStyle/>
        <a:p>
          <a:endParaRPr lang="ru-RU"/>
        </a:p>
      </dgm:t>
    </dgm:pt>
    <dgm:pt modelId="{05761236-B634-4F5C-B83F-58DF5007E8AD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Для детей</a:t>
          </a:r>
          <a:endParaRPr lang="ru-RU" sz="2400" dirty="0">
            <a:solidFill>
              <a:schemeClr val="bg1"/>
            </a:solidFill>
          </a:endParaRPr>
        </a:p>
      </dgm:t>
    </dgm:pt>
    <dgm:pt modelId="{4C56F391-A293-4989-9C97-CDE5AD6985A3}" type="parTrans" cxnId="{ADBC87A3-DEC7-4B3A-BC1B-173F79347BA7}">
      <dgm:prSet/>
      <dgm:spPr/>
      <dgm:t>
        <a:bodyPr/>
        <a:lstStyle/>
        <a:p>
          <a:endParaRPr lang="ru-RU"/>
        </a:p>
      </dgm:t>
    </dgm:pt>
    <dgm:pt modelId="{ADEC4A15-EB33-4E7F-82E3-A618D0F73F37}" type="sibTrans" cxnId="{ADBC87A3-DEC7-4B3A-BC1B-173F79347BA7}">
      <dgm:prSet/>
      <dgm:spPr/>
      <dgm:t>
        <a:bodyPr/>
        <a:lstStyle/>
        <a:p>
          <a:endParaRPr lang="ru-RU"/>
        </a:p>
      </dgm:t>
    </dgm:pt>
    <dgm:pt modelId="{E63AB078-3C98-4FA3-817D-5ACB722F78EF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Для педагога</a:t>
          </a:r>
          <a:endParaRPr lang="ru-RU" sz="2400" dirty="0">
            <a:solidFill>
              <a:schemeClr val="bg1"/>
            </a:solidFill>
          </a:endParaRPr>
        </a:p>
      </dgm:t>
    </dgm:pt>
    <dgm:pt modelId="{28DA6C61-D412-41EA-AB61-4BE522794C8B}" type="parTrans" cxnId="{2792D4B2-3DC1-4F4E-A0C8-5A8495A1C670}">
      <dgm:prSet/>
      <dgm:spPr/>
      <dgm:t>
        <a:bodyPr/>
        <a:lstStyle/>
        <a:p>
          <a:endParaRPr lang="ru-RU"/>
        </a:p>
      </dgm:t>
    </dgm:pt>
    <dgm:pt modelId="{93B7E50F-5B09-4045-B938-E47C7F677951}" type="sibTrans" cxnId="{2792D4B2-3DC1-4F4E-A0C8-5A8495A1C670}">
      <dgm:prSet/>
      <dgm:spPr/>
      <dgm:t>
        <a:bodyPr/>
        <a:lstStyle/>
        <a:p>
          <a:endParaRPr lang="ru-RU"/>
        </a:p>
      </dgm:t>
    </dgm:pt>
    <dgm:pt modelId="{95C2297C-65F1-42C1-80B4-924905EB5D9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Для родителей</a:t>
          </a:r>
          <a:endParaRPr lang="ru-RU" sz="2400" dirty="0">
            <a:solidFill>
              <a:schemeClr val="bg1"/>
            </a:solidFill>
          </a:endParaRPr>
        </a:p>
      </dgm:t>
    </dgm:pt>
    <dgm:pt modelId="{147AF3F9-9B57-44A1-BDC1-66C75B015013}" type="parTrans" cxnId="{030DFC67-8EA2-46E7-9D51-380E39A1D8CA}">
      <dgm:prSet/>
      <dgm:spPr/>
      <dgm:t>
        <a:bodyPr/>
        <a:lstStyle/>
        <a:p>
          <a:endParaRPr lang="ru-RU"/>
        </a:p>
      </dgm:t>
    </dgm:pt>
    <dgm:pt modelId="{C5DB7277-2144-4E21-ACD5-8A5CE7443583}" type="sibTrans" cxnId="{030DFC67-8EA2-46E7-9D51-380E39A1D8CA}">
      <dgm:prSet/>
      <dgm:spPr/>
      <dgm:t>
        <a:bodyPr/>
        <a:lstStyle/>
        <a:p>
          <a:endParaRPr lang="ru-RU"/>
        </a:p>
      </dgm:t>
    </dgm:pt>
    <dgm:pt modelId="{0622F3C8-4B96-4BEC-9461-A61BE6A04CD1}" type="pres">
      <dgm:prSet presAssocID="{62CBF8A8-85EB-4B1D-A78F-C9BD874592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1E0921-947A-4145-A1C4-7CC60CDA2AF2}" type="pres">
      <dgm:prSet presAssocID="{5A1DE9ED-5507-48AA-86D7-9EEC937BFC8F}" presName="centerShape" presStyleLbl="node0" presStyleIdx="0" presStyleCnt="1"/>
      <dgm:spPr/>
      <dgm:t>
        <a:bodyPr/>
        <a:lstStyle/>
        <a:p>
          <a:endParaRPr lang="ru-RU"/>
        </a:p>
      </dgm:t>
    </dgm:pt>
    <dgm:pt modelId="{D23060D1-D919-4812-99D1-88E9FA215A1C}" type="pres">
      <dgm:prSet presAssocID="{4C56F391-A293-4989-9C97-CDE5AD6985A3}" presName="parTrans" presStyleLbl="bgSibTrans2D1" presStyleIdx="0" presStyleCnt="3" custAng="10940432"/>
      <dgm:spPr/>
      <dgm:t>
        <a:bodyPr/>
        <a:lstStyle/>
        <a:p>
          <a:endParaRPr lang="ru-RU"/>
        </a:p>
      </dgm:t>
    </dgm:pt>
    <dgm:pt modelId="{4C43FF07-0018-4C95-B67B-4A65A12B2D83}" type="pres">
      <dgm:prSet presAssocID="{05761236-B634-4F5C-B83F-58DF5007E8A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7A123-8725-41A2-9325-8D5E5DBA9593}" type="pres">
      <dgm:prSet presAssocID="{28DA6C61-D412-41EA-AB61-4BE522794C8B}" presName="parTrans" presStyleLbl="bgSibTrans2D1" presStyleIdx="1" presStyleCnt="3" custAng="10800000"/>
      <dgm:spPr/>
      <dgm:t>
        <a:bodyPr/>
        <a:lstStyle/>
        <a:p>
          <a:endParaRPr lang="ru-RU"/>
        </a:p>
      </dgm:t>
    </dgm:pt>
    <dgm:pt modelId="{D62FC097-3B6A-4DEF-B8B2-6AD7C057A6C0}" type="pres">
      <dgm:prSet presAssocID="{E63AB078-3C98-4FA3-817D-5ACB722F78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7DCA5-FC4D-4500-8260-7F490C264415}" type="pres">
      <dgm:prSet presAssocID="{147AF3F9-9B57-44A1-BDC1-66C75B015013}" presName="parTrans" presStyleLbl="bgSibTrans2D1" presStyleIdx="2" presStyleCnt="3" custAng="10728778"/>
      <dgm:spPr/>
      <dgm:t>
        <a:bodyPr/>
        <a:lstStyle/>
        <a:p>
          <a:endParaRPr lang="ru-RU"/>
        </a:p>
      </dgm:t>
    </dgm:pt>
    <dgm:pt modelId="{9D639F33-D237-46EC-80DE-1DBA69932503}" type="pres">
      <dgm:prSet presAssocID="{95C2297C-65F1-42C1-80B4-924905EB5D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D3808-1225-4BA0-9A83-E8F614BAA1F1}" type="presOf" srcId="{95C2297C-65F1-42C1-80B4-924905EB5D93}" destId="{9D639F33-D237-46EC-80DE-1DBA69932503}" srcOrd="0" destOrd="0" presId="urn:microsoft.com/office/officeart/2005/8/layout/radial4"/>
    <dgm:cxn modelId="{030DFC67-8EA2-46E7-9D51-380E39A1D8CA}" srcId="{5A1DE9ED-5507-48AA-86D7-9EEC937BFC8F}" destId="{95C2297C-65F1-42C1-80B4-924905EB5D93}" srcOrd="2" destOrd="0" parTransId="{147AF3F9-9B57-44A1-BDC1-66C75B015013}" sibTransId="{C5DB7277-2144-4E21-ACD5-8A5CE7443583}"/>
    <dgm:cxn modelId="{1F73A0FC-852A-4E36-979C-CF70861DDEA6}" type="presOf" srcId="{28DA6C61-D412-41EA-AB61-4BE522794C8B}" destId="{5747A123-8725-41A2-9325-8D5E5DBA9593}" srcOrd="0" destOrd="0" presId="urn:microsoft.com/office/officeart/2005/8/layout/radial4"/>
    <dgm:cxn modelId="{598619CA-10B7-4BB3-80FB-34AF3A9FB48A}" type="presOf" srcId="{62CBF8A8-85EB-4B1D-A78F-C9BD87459278}" destId="{0622F3C8-4B96-4BEC-9461-A61BE6A04CD1}" srcOrd="0" destOrd="0" presId="urn:microsoft.com/office/officeart/2005/8/layout/radial4"/>
    <dgm:cxn modelId="{C118CB6E-D50C-416D-B15B-3682CFE697F1}" srcId="{62CBF8A8-85EB-4B1D-A78F-C9BD87459278}" destId="{5A1DE9ED-5507-48AA-86D7-9EEC937BFC8F}" srcOrd="0" destOrd="0" parTransId="{88119C56-F7C0-497F-BD94-63DD4FDF26B3}" sibTransId="{3215C814-FF72-4459-AF7C-1319A8B04D8D}"/>
    <dgm:cxn modelId="{D75E16A4-04F0-47C8-8961-61D370D630CA}" type="presOf" srcId="{4C56F391-A293-4989-9C97-CDE5AD6985A3}" destId="{D23060D1-D919-4812-99D1-88E9FA215A1C}" srcOrd="0" destOrd="0" presId="urn:microsoft.com/office/officeart/2005/8/layout/radial4"/>
    <dgm:cxn modelId="{2792D4B2-3DC1-4F4E-A0C8-5A8495A1C670}" srcId="{5A1DE9ED-5507-48AA-86D7-9EEC937BFC8F}" destId="{E63AB078-3C98-4FA3-817D-5ACB722F78EF}" srcOrd="1" destOrd="0" parTransId="{28DA6C61-D412-41EA-AB61-4BE522794C8B}" sibTransId="{93B7E50F-5B09-4045-B938-E47C7F677951}"/>
    <dgm:cxn modelId="{066EAA68-C1AD-4A73-9278-5395190141B4}" type="presOf" srcId="{E63AB078-3C98-4FA3-817D-5ACB722F78EF}" destId="{D62FC097-3B6A-4DEF-B8B2-6AD7C057A6C0}" srcOrd="0" destOrd="0" presId="urn:microsoft.com/office/officeart/2005/8/layout/radial4"/>
    <dgm:cxn modelId="{E219F6A4-BA39-43B8-92E3-5F3ECD98CFD4}" type="presOf" srcId="{147AF3F9-9B57-44A1-BDC1-66C75B015013}" destId="{B627DCA5-FC4D-4500-8260-7F490C264415}" srcOrd="0" destOrd="0" presId="urn:microsoft.com/office/officeart/2005/8/layout/radial4"/>
    <dgm:cxn modelId="{CFB5BDDF-9112-4594-89DE-E0C9A91069ED}" type="presOf" srcId="{05761236-B634-4F5C-B83F-58DF5007E8AD}" destId="{4C43FF07-0018-4C95-B67B-4A65A12B2D83}" srcOrd="0" destOrd="0" presId="urn:microsoft.com/office/officeart/2005/8/layout/radial4"/>
    <dgm:cxn modelId="{DC1A8C22-F714-4909-89BE-631196FC4AB9}" type="presOf" srcId="{5A1DE9ED-5507-48AA-86D7-9EEC937BFC8F}" destId="{E71E0921-947A-4145-A1C4-7CC60CDA2AF2}" srcOrd="0" destOrd="0" presId="urn:microsoft.com/office/officeart/2005/8/layout/radial4"/>
    <dgm:cxn modelId="{ADBC87A3-DEC7-4B3A-BC1B-173F79347BA7}" srcId="{5A1DE9ED-5507-48AA-86D7-9EEC937BFC8F}" destId="{05761236-B634-4F5C-B83F-58DF5007E8AD}" srcOrd="0" destOrd="0" parTransId="{4C56F391-A293-4989-9C97-CDE5AD6985A3}" sibTransId="{ADEC4A15-EB33-4E7F-82E3-A618D0F73F37}"/>
    <dgm:cxn modelId="{459F5F7D-46D4-4F36-A7E2-C43905EE3AC0}" type="presParOf" srcId="{0622F3C8-4B96-4BEC-9461-A61BE6A04CD1}" destId="{E71E0921-947A-4145-A1C4-7CC60CDA2AF2}" srcOrd="0" destOrd="0" presId="urn:microsoft.com/office/officeart/2005/8/layout/radial4"/>
    <dgm:cxn modelId="{53B54454-AD1A-4A35-843D-63A1DB258AA2}" type="presParOf" srcId="{0622F3C8-4B96-4BEC-9461-A61BE6A04CD1}" destId="{D23060D1-D919-4812-99D1-88E9FA215A1C}" srcOrd="1" destOrd="0" presId="urn:microsoft.com/office/officeart/2005/8/layout/radial4"/>
    <dgm:cxn modelId="{8A7F88A8-A01B-4941-A1EC-3C839009B512}" type="presParOf" srcId="{0622F3C8-4B96-4BEC-9461-A61BE6A04CD1}" destId="{4C43FF07-0018-4C95-B67B-4A65A12B2D83}" srcOrd="2" destOrd="0" presId="urn:microsoft.com/office/officeart/2005/8/layout/radial4"/>
    <dgm:cxn modelId="{B4A9088D-3944-4B24-9C90-0FE1D4756E7B}" type="presParOf" srcId="{0622F3C8-4B96-4BEC-9461-A61BE6A04CD1}" destId="{5747A123-8725-41A2-9325-8D5E5DBA9593}" srcOrd="3" destOrd="0" presId="urn:microsoft.com/office/officeart/2005/8/layout/radial4"/>
    <dgm:cxn modelId="{3D8206B6-F550-4638-ADF6-DD2ECEFE289D}" type="presParOf" srcId="{0622F3C8-4B96-4BEC-9461-A61BE6A04CD1}" destId="{D62FC097-3B6A-4DEF-B8B2-6AD7C057A6C0}" srcOrd="4" destOrd="0" presId="urn:microsoft.com/office/officeart/2005/8/layout/radial4"/>
    <dgm:cxn modelId="{C4A2846A-34AD-4333-876C-BADA77C9F72D}" type="presParOf" srcId="{0622F3C8-4B96-4BEC-9461-A61BE6A04CD1}" destId="{B627DCA5-FC4D-4500-8260-7F490C264415}" srcOrd="5" destOrd="0" presId="urn:microsoft.com/office/officeart/2005/8/layout/radial4"/>
    <dgm:cxn modelId="{C675702F-F96C-4193-A1A2-1EFBF48755EB}" type="presParOf" srcId="{0622F3C8-4B96-4BEC-9461-A61BE6A04CD1}" destId="{9D639F33-D237-46EC-80DE-1DBA6993250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98E72-0F36-4A47-A40F-38BB2126B353}">
      <dsp:nvSpPr>
        <dsp:cNvPr id="0" name=""/>
        <dsp:cNvSpPr/>
      </dsp:nvSpPr>
      <dsp:spPr>
        <a:xfrm>
          <a:off x="2930485" y="0"/>
          <a:ext cx="2063829" cy="1028699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Подготовительный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960615" y="30130"/>
        <a:ext cx="2003569" cy="968439"/>
      </dsp:txXfrm>
    </dsp:sp>
    <dsp:sp modelId="{65CA59D4-3294-4CF4-8DBE-B39BEB3372F3}">
      <dsp:nvSpPr>
        <dsp:cNvPr id="0" name=""/>
        <dsp:cNvSpPr/>
      </dsp:nvSpPr>
      <dsp:spPr>
        <a:xfrm rot="5425556">
          <a:off x="3764642" y="1053275"/>
          <a:ext cx="384060" cy="462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3818226" y="1092704"/>
        <a:ext cx="277749" cy="268842"/>
      </dsp:txXfrm>
    </dsp:sp>
    <dsp:sp modelId="{02A1E138-26BB-4EF4-BD6F-C31A736EEC92}">
      <dsp:nvSpPr>
        <dsp:cNvPr id="0" name=""/>
        <dsp:cNvSpPr/>
      </dsp:nvSpPr>
      <dsp:spPr>
        <a:xfrm>
          <a:off x="2919031" y="1540766"/>
          <a:ext cx="2063829" cy="1028699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Основной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949161" y="1570896"/>
        <a:ext cx="2003569" cy="968439"/>
      </dsp:txXfrm>
    </dsp:sp>
    <dsp:sp modelId="{F030BA79-2D4D-4D49-9D22-5014BEF48EAB}">
      <dsp:nvSpPr>
        <dsp:cNvPr id="0" name=""/>
        <dsp:cNvSpPr/>
      </dsp:nvSpPr>
      <dsp:spPr>
        <a:xfrm rot="5374519">
          <a:off x="3762929" y="2596325"/>
          <a:ext cx="387485" cy="462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3817367" y="2634041"/>
        <a:ext cx="277749" cy="271240"/>
      </dsp:txXfrm>
    </dsp:sp>
    <dsp:sp modelId="{5A02681F-7FEB-4467-985B-6EC5E14A01CC}">
      <dsp:nvSpPr>
        <dsp:cNvPr id="0" name=""/>
        <dsp:cNvSpPr/>
      </dsp:nvSpPr>
      <dsp:spPr>
        <a:xfrm>
          <a:off x="2930485" y="3086099"/>
          <a:ext cx="2063829" cy="1028699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Заключительный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960615" y="3116229"/>
        <a:ext cx="2003569" cy="968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288B4-91A9-4BE7-95C8-E4CC8DE0E200}">
      <dsp:nvSpPr>
        <dsp:cNvPr id="0" name=""/>
        <dsp:cNvSpPr/>
      </dsp:nvSpPr>
      <dsp:spPr>
        <a:xfrm>
          <a:off x="3139157" y="2309105"/>
          <a:ext cx="1646485" cy="1646485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bg1"/>
              </a:solidFill>
            </a:rPr>
            <a:t>План</a:t>
          </a:r>
          <a:endParaRPr lang="ru-RU" sz="4200" kern="1200" dirty="0">
            <a:solidFill>
              <a:schemeClr val="bg1"/>
            </a:solidFill>
          </a:endParaRPr>
        </a:p>
      </dsp:txBody>
      <dsp:txXfrm>
        <a:off x="3380279" y="2550227"/>
        <a:ext cx="1164241" cy="1164241"/>
      </dsp:txXfrm>
    </dsp:sp>
    <dsp:sp modelId="{8AD4AC92-A1C8-4A76-A8C7-7F9D62ADC5F5}">
      <dsp:nvSpPr>
        <dsp:cNvPr id="0" name=""/>
        <dsp:cNvSpPr/>
      </dsp:nvSpPr>
      <dsp:spPr>
        <a:xfrm rot="16200000">
          <a:off x="3788224" y="1710428"/>
          <a:ext cx="348351" cy="559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840477" y="1874642"/>
        <a:ext cx="243846" cy="335883"/>
      </dsp:txXfrm>
    </dsp:sp>
    <dsp:sp modelId="{2364D4B8-E905-43EC-96A4-26BBD6A3195C}">
      <dsp:nvSpPr>
        <dsp:cNvPr id="0" name=""/>
        <dsp:cNvSpPr/>
      </dsp:nvSpPr>
      <dsp:spPr>
        <a:xfrm>
          <a:off x="3139157" y="5353"/>
          <a:ext cx="1646485" cy="1646485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Провести опыт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380279" y="246475"/>
        <a:ext cx="1164241" cy="1164241"/>
      </dsp:txXfrm>
    </dsp:sp>
    <dsp:sp modelId="{330A6D4F-31BA-473E-A0B4-CD88D13E884A}">
      <dsp:nvSpPr>
        <dsp:cNvPr id="0" name=""/>
        <dsp:cNvSpPr/>
      </dsp:nvSpPr>
      <dsp:spPr>
        <a:xfrm>
          <a:off x="4930241" y="2852445"/>
          <a:ext cx="348351" cy="559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930241" y="2964406"/>
        <a:ext cx="243846" cy="335883"/>
      </dsp:txXfrm>
    </dsp:sp>
    <dsp:sp modelId="{A3A66EFB-3C88-440C-8BFC-C8FC46B9D167}">
      <dsp:nvSpPr>
        <dsp:cNvPr id="0" name=""/>
        <dsp:cNvSpPr/>
      </dsp:nvSpPr>
      <dsp:spPr>
        <a:xfrm>
          <a:off x="5442909" y="2309105"/>
          <a:ext cx="1646485" cy="1646485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Аппликация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Лепка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Рисование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5684031" y="2550227"/>
        <a:ext cx="1164241" cy="1164241"/>
      </dsp:txXfrm>
    </dsp:sp>
    <dsp:sp modelId="{15446C61-D756-4B4F-A943-5AE0A68B83F9}">
      <dsp:nvSpPr>
        <dsp:cNvPr id="0" name=""/>
        <dsp:cNvSpPr/>
      </dsp:nvSpPr>
      <dsp:spPr>
        <a:xfrm rot="5400000">
          <a:off x="3788224" y="3994462"/>
          <a:ext cx="348351" cy="559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840477" y="4054171"/>
        <a:ext cx="243846" cy="335883"/>
      </dsp:txXfrm>
    </dsp:sp>
    <dsp:sp modelId="{CB5CA5B0-277E-4A06-AB65-F4AB9176F611}">
      <dsp:nvSpPr>
        <dsp:cNvPr id="0" name=""/>
        <dsp:cNvSpPr/>
      </dsp:nvSpPr>
      <dsp:spPr>
        <a:xfrm>
          <a:off x="3139157" y="4612857"/>
          <a:ext cx="1646485" cy="1646485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Сделать выставку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380279" y="4853979"/>
        <a:ext cx="1164241" cy="1164241"/>
      </dsp:txXfrm>
    </dsp:sp>
    <dsp:sp modelId="{0442DD78-CCEA-4A6D-87C9-B50068B1BC08}">
      <dsp:nvSpPr>
        <dsp:cNvPr id="0" name=""/>
        <dsp:cNvSpPr/>
      </dsp:nvSpPr>
      <dsp:spPr>
        <a:xfrm rot="10800000">
          <a:off x="2646207" y="2852445"/>
          <a:ext cx="348351" cy="559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750712" y="2964406"/>
        <a:ext cx="243846" cy="335883"/>
      </dsp:txXfrm>
    </dsp:sp>
    <dsp:sp modelId="{5DB97CAA-4852-4716-BCAF-0AB4DD4D5217}">
      <dsp:nvSpPr>
        <dsp:cNvPr id="0" name=""/>
        <dsp:cNvSpPr/>
      </dsp:nvSpPr>
      <dsp:spPr>
        <a:xfrm>
          <a:off x="835405" y="2309105"/>
          <a:ext cx="1646485" cy="1646485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Посмотреть видео сюжет про космос 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1076527" y="2550227"/>
        <a:ext cx="1164241" cy="1164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E0921-947A-4145-A1C4-7CC60CDA2AF2}">
      <dsp:nvSpPr>
        <dsp:cNvPr id="0" name=""/>
        <dsp:cNvSpPr/>
      </dsp:nvSpPr>
      <dsp:spPr>
        <a:xfrm>
          <a:off x="2802159" y="2843375"/>
          <a:ext cx="2320480" cy="2320480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</a:rPr>
            <a:t>Задачи</a:t>
          </a:r>
          <a:endParaRPr lang="ru-RU" sz="3600" kern="1200" dirty="0">
            <a:solidFill>
              <a:schemeClr val="bg1"/>
            </a:solidFill>
          </a:endParaRPr>
        </a:p>
      </dsp:txBody>
      <dsp:txXfrm>
        <a:off x="3141985" y="3183201"/>
        <a:ext cx="1640828" cy="1640828"/>
      </dsp:txXfrm>
    </dsp:sp>
    <dsp:sp modelId="{D23060D1-D919-4812-99D1-88E9FA215A1C}">
      <dsp:nvSpPr>
        <dsp:cNvPr id="0" name=""/>
        <dsp:cNvSpPr/>
      </dsp:nvSpPr>
      <dsp:spPr>
        <a:xfrm rot="2240432">
          <a:off x="1239754" y="2414703"/>
          <a:ext cx="1851376" cy="6613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3FF07-0018-4C95-B67B-4A65A12B2D83}">
      <dsp:nvSpPr>
        <dsp:cNvPr id="0" name=""/>
        <dsp:cNvSpPr/>
      </dsp:nvSpPr>
      <dsp:spPr>
        <a:xfrm>
          <a:off x="304934" y="1332636"/>
          <a:ext cx="2204456" cy="1763565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Для детей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356587" y="1384289"/>
        <a:ext cx="2101150" cy="1660259"/>
      </dsp:txXfrm>
    </dsp:sp>
    <dsp:sp modelId="{5747A123-8725-41A2-9325-8D5E5DBA9593}">
      <dsp:nvSpPr>
        <dsp:cNvPr id="0" name=""/>
        <dsp:cNvSpPr/>
      </dsp:nvSpPr>
      <dsp:spPr>
        <a:xfrm rot="5400000">
          <a:off x="3036711" y="1479266"/>
          <a:ext cx="1851376" cy="6613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FC097-3B6A-4DEF-B8B2-6AD7C057A6C0}">
      <dsp:nvSpPr>
        <dsp:cNvPr id="0" name=""/>
        <dsp:cNvSpPr/>
      </dsp:nvSpPr>
      <dsp:spPr>
        <a:xfrm>
          <a:off x="2860171" y="2464"/>
          <a:ext cx="2204456" cy="1763565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Для педагога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2911824" y="54117"/>
        <a:ext cx="2101150" cy="1660259"/>
      </dsp:txXfrm>
    </dsp:sp>
    <dsp:sp modelId="{B627DCA5-FC4D-4500-8260-7F490C264415}">
      <dsp:nvSpPr>
        <dsp:cNvPr id="0" name=""/>
        <dsp:cNvSpPr/>
      </dsp:nvSpPr>
      <dsp:spPr>
        <a:xfrm rot="8628778">
          <a:off x="4833669" y="2414703"/>
          <a:ext cx="1851376" cy="6613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39F33-D237-46EC-80DE-1DBA69932503}">
      <dsp:nvSpPr>
        <dsp:cNvPr id="0" name=""/>
        <dsp:cNvSpPr/>
      </dsp:nvSpPr>
      <dsp:spPr>
        <a:xfrm>
          <a:off x="5415408" y="1332636"/>
          <a:ext cx="2204456" cy="1763565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Для родителей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5467061" y="1384289"/>
        <a:ext cx="2101150" cy="1660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E96D-302C-4B19-83A9-928C7062D839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E686-CD7A-44BC-B8AE-33FEB53356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E96D-302C-4B19-83A9-928C7062D839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E686-CD7A-44BC-B8AE-33FEB5335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E96D-302C-4B19-83A9-928C7062D839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E686-CD7A-44BC-B8AE-33FEB5335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E96D-302C-4B19-83A9-928C7062D839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E686-CD7A-44BC-B8AE-33FEB53356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E96D-302C-4B19-83A9-928C7062D839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E686-CD7A-44BC-B8AE-33FEB5335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E96D-302C-4B19-83A9-928C7062D839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E686-CD7A-44BC-B8AE-33FEB5335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E96D-302C-4B19-83A9-928C7062D839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E686-CD7A-44BC-B8AE-33FEB5335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E96D-302C-4B19-83A9-928C7062D839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E686-CD7A-44BC-B8AE-33FEB5335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E96D-302C-4B19-83A9-928C7062D839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E686-CD7A-44BC-B8AE-33FEB5335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E96D-302C-4B19-83A9-928C7062D839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E686-CD7A-44BC-B8AE-33FEB5335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E96D-302C-4B19-83A9-928C7062D839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E686-CD7A-44BC-B8AE-33FEB5335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76AE96D-302C-4B19-83A9-928C7062D839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787E686-CD7A-44BC-B8AE-33FEB533564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301208"/>
            <a:ext cx="2592288" cy="1440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7399784" cy="2152650"/>
          </a:xfrm>
        </p:spPr>
        <p:txBody>
          <a:bodyPr/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на тему                     «этот загадочный космос»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</a:t>
            </a:r>
            <a:r>
              <a:rPr lang="ru-RU" sz="3600" b="1" dirty="0" smtClean="0"/>
              <a:t>рисование</a:t>
            </a:r>
            <a:endParaRPr lang="ru-RU" sz="36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888432" cy="4374232"/>
          </a:xfrm>
        </p:spPr>
      </p:pic>
      <p:pic>
        <p:nvPicPr>
          <p:cNvPr id="22" name="Объект 2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816424" cy="4374232"/>
          </a:xfrm>
        </p:spPr>
      </p:pic>
    </p:spTree>
    <p:extLst>
      <p:ext uri="{BB962C8B-B14F-4D97-AF65-F5344CB8AC3E}">
        <p14:creationId xmlns:p14="http://schemas.microsoft.com/office/powerpoint/2010/main" val="13164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                      Опыт: день-ночь</a:t>
            </a:r>
            <a:endParaRPr lang="ru-RU" sz="3600" b="1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744416" cy="4680520"/>
          </a:xfrm>
        </p:spPr>
      </p:pic>
      <p:pic>
        <p:nvPicPr>
          <p:cNvPr id="36" name="Объект 3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104456" cy="4680520"/>
          </a:xfrm>
        </p:spPr>
      </p:pic>
    </p:spTree>
    <p:extLst>
      <p:ext uri="{BB962C8B-B14F-4D97-AF65-F5344CB8AC3E}">
        <p14:creationId xmlns:p14="http://schemas.microsoft.com/office/powerpoint/2010/main" val="5645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Выставка рисунков и объемных моделей</a:t>
            </a:r>
            <a:endParaRPr lang="ru-RU" sz="3600" b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0200"/>
            <a:ext cx="3672408" cy="4114800"/>
          </a:xfrm>
        </p:spPr>
      </p:pic>
      <p:pic>
        <p:nvPicPr>
          <p:cNvPr id="26" name="Объект 2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8800"/>
            <a:ext cx="3733800" cy="4104456"/>
          </a:xfrm>
        </p:spPr>
      </p:pic>
    </p:spTree>
    <p:extLst>
      <p:ext uri="{BB962C8B-B14F-4D97-AF65-F5344CB8AC3E}">
        <p14:creationId xmlns:p14="http://schemas.microsoft.com/office/powerpoint/2010/main" val="20776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4601"/>
            <a:ext cx="7924800" cy="3970463"/>
          </a:xfrm>
        </p:spPr>
        <p:txBody>
          <a:bodyPr/>
          <a:lstStyle/>
          <a:p>
            <a:r>
              <a:rPr lang="ru-RU" sz="3600" dirty="0" smtClean="0"/>
              <a:t>    Благодарим всех родителей за участие в проекте!!!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354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3600" b="1" dirty="0" smtClean="0"/>
              <a:t>Цель проекта: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Создание выставки рисунков и объемных моделей «Космос глазами детей»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20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</a:t>
            </a:r>
            <a:r>
              <a:rPr lang="ru-RU" sz="3600" b="1" dirty="0" smtClean="0"/>
              <a:t>Этапы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9502590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2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sz="3600" b="1" dirty="0" smtClean="0"/>
              <a:t>Модель трех вопросов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6004947"/>
              </p:ext>
            </p:extLst>
          </p:nvPr>
        </p:nvGraphicFramePr>
        <p:xfrm>
          <a:off x="609600" y="1600200"/>
          <a:ext cx="7924800" cy="512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</a:t>
                      </a:r>
                      <a:r>
                        <a:rPr lang="ru-RU" baseline="0" dirty="0" smtClean="0"/>
                        <a:t> мы знаем?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мы хотим узнать?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куда мы можем узнать?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1.Много планет (Семен)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1.От куда берутся звезды? (Даша)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Посмотреть в интернете (Нина)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2.В</a:t>
                      </a:r>
                      <a:r>
                        <a:rPr lang="ru-RU" baseline="0" dirty="0" smtClean="0"/>
                        <a:t> космосе нельзя дышать (Дима)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2.Есть ли в космосе пришельцы?</a:t>
                      </a:r>
                      <a:r>
                        <a:rPr lang="ru-RU" baseline="0" dirty="0" smtClean="0"/>
                        <a:t> (Дима)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Спросить у взрослых (Даша)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3.Кушают из тюбиков (Нина)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3.Узнать все планеты (Нина)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Посмотреть в книге (Сережа)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4.Нельзя ходить (Матвей)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4.Как появились планеты? (Семен)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Сходить в библиотеку (Ника)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5.Есть</a:t>
                      </a:r>
                      <a:r>
                        <a:rPr lang="ru-RU" baseline="0" dirty="0" smtClean="0"/>
                        <a:t> спутники (Нина)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5.Из чего делают ракеты? (Ника)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Посмотреть видеоролик (</a:t>
                      </a:r>
                      <a:r>
                        <a:rPr lang="ru-RU" baseline="0" dirty="0" smtClean="0"/>
                        <a:t>Матвей)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6.Есть звезды (Даша)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6.Какая самая большая планета? (Матвей)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Слетать в космос (Дима)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7.Летают ракеты (Ника)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7.Из чего сделано солнце? (Дима)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2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9652146"/>
              </p:ext>
            </p:extLst>
          </p:nvPr>
        </p:nvGraphicFramePr>
        <p:xfrm>
          <a:off x="539552" y="188640"/>
          <a:ext cx="79248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73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088423"/>
              </p:ext>
            </p:extLst>
          </p:nvPr>
        </p:nvGraphicFramePr>
        <p:xfrm>
          <a:off x="609600" y="548680"/>
          <a:ext cx="7924800" cy="516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0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1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499996" y="1772815"/>
            <a:ext cx="4320480" cy="37444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             Просмотр видео сюжета</a:t>
            </a:r>
            <a:endParaRPr lang="ru-RU" sz="3600" b="1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628899" y="1862161"/>
            <a:ext cx="4320480" cy="3565723"/>
          </a:xfrm>
        </p:spPr>
      </p:pic>
    </p:spTree>
    <p:extLst>
      <p:ext uri="{BB962C8B-B14F-4D97-AF65-F5344CB8AC3E}">
        <p14:creationId xmlns:p14="http://schemas.microsoft.com/office/powerpoint/2010/main" val="27488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2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4104456" cy="3744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                         лепка</a:t>
            </a:r>
            <a:endParaRPr lang="ru-RU" sz="3600" b="1" dirty="0"/>
          </a:p>
        </p:txBody>
      </p:sp>
      <p:pic>
        <p:nvPicPr>
          <p:cNvPr id="34" name="Объект 3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093840" cy="3789015"/>
          </a:xfrm>
        </p:spPr>
      </p:pic>
    </p:spTree>
    <p:extLst>
      <p:ext uri="{BB962C8B-B14F-4D97-AF65-F5344CB8AC3E}">
        <p14:creationId xmlns:p14="http://schemas.microsoft.com/office/powerpoint/2010/main" val="10973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960440" cy="430222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888432" cy="43022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                        Аппликация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573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на тему                     «космос и мы»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на тему                     «космос и мы»</Template>
  <TotalTime>0</TotalTime>
  <Words>229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Проект на тему                     «космос и мы»</vt:lpstr>
      <vt:lpstr>Проект на тему                     «этот загадочный космос»</vt:lpstr>
      <vt:lpstr>                        Цель проекта:</vt:lpstr>
      <vt:lpstr>                                   Этапы </vt:lpstr>
      <vt:lpstr>                Модель трех вопросов</vt:lpstr>
      <vt:lpstr>                                    </vt:lpstr>
      <vt:lpstr>                              </vt:lpstr>
      <vt:lpstr>             Просмотр видео сюжета</vt:lpstr>
      <vt:lpstr>                         лепка</vt:lpstr>
      <vt:lpstr>                        Аппликация</vt:lpstr>
      <vt:lpstr>                              рисование</vt:lpstr>
      <vt:lpstr>                      Опыт: день-ночь</vt:lpstr>
      <vt:lpstr>Выставка рисунков и объемных моделей</vt:lpstr>
      <vt:lpstr>    Благодарим всех родителей за участие в проекте!!!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                    «этот загадочный космос»</dc:title>
  <dc:creator>user</dc:creator>
  <cp:lastModifiedBy>user</cp:lastModifiedBy>
  <cp:revision>1</cp:revision>
  <dcterms:created xsi:type="dcterms:W3CDTF">2020-11-13T06:31:45Z</dcterms:created>
  <dcterms:modified xsi:type="dcterms:W3CDTF">2020-11-13T06:32:43Z</dcterms:modified>
</cp:coreProperties>
</file>