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3"/>
  </p:notesMasterIdLst>
  <p:sldIdLst>
    <p:sldId id="256" r:id="rId2"/>
    <p:sldId id="292" r:id="rId3"/>
    <p:sldId id="325" r:id="rId4"/>
    <p:sldId id="295" r:id="rId5"/>
    <p:sldId id="293" r:id="rId6"/>
    <p:sldId id="323" r:id="rId7"/>
    <p:sldId id="294" r:id="rId8"/>
    <p:sldId id="289" r:id="rId9"/>
    <p:sldId id="290" r:id="rId10"/>
    <p:sldId id="328" r:id="rId11"/>
    <p:sldId id="324" r:id="rId12"/>
  </p:sldIdLst>
  <p:sldSz cx="9144000" cy="6858000" type="screen4x3"/>
  <p:notesSz cx="6858000" cy="97155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5" autoAdjust="0"/>
    <p:restoredTop sz="94660"/>
  </p:normalViewPr>
  <p:slideViewPr>
    <p:cSldViewPr>
      <p:cViewPr varScale="1">
        <p:scale>
          <a:sx n="69" d="100"/>
          <a:sy n="69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0DD49C-430F-43A6-AC37-D2984B216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0F80-9EAC-48E9-8EF4-5A6FAA4E6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9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32C7-52EC-45A8-83A3-8DCB1B1F6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0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235D-022C-4BA6-B51D-427C37BFF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4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D96F-47BA-4D25-BBEC-0FFA4B54E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7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9035-26AB-45BC-AE59-102B67509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60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9C53-E2CF-4AB7-B246-CF935304C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74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97E6-7AB4-4841-B8ED-973FEA77A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1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FF0C-DF8E-41E5-AD71-08D31BE73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1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5531-026A-4CE9-9D10-C6518F87A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5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7000-23A1-44CF-9CCD-EE57834EA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8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420E-5CDE-4660-A58F-6F5ECB02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1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4527E5-1B5B-4414-B46F-7F8A2D7CB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yellowchickens.blogspot.com/2012/03/blog-post_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ellowchickens.blogspot.com/2012/06/blog-post_30.html" TargetMode="External"/><Relationship Id="rId2" Type="http://schemas.openxmlformats.org/officeDocument/2006/relationships/hyperlink" Target="http://yellowchickens.blogspot.com/2012/08/blog-post_2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04442"/>
            <a:ext cx="7675190" cy="4376685"/>
          </a:xfrm>
          <a:extLst/>
        </p:spPr>
        <p:txBody>
          <a:bodyPr/>
          <a:lstStyle/>
          <a:p>
            <a:pPr eaLnBrk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en-US" sz="3200" dirty="0" smtClean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МБДОУ </a:t>
            </a:r>
            <a:r>
              <a:rPr lang="en-US" sz="32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Таеженский</a:t>
            </a:r>
            <a:r>
              <a:rPr lang="en-US" sz="32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детский</a:t>
            </a:r>
            <a:r>
              <a:rPr lang="en-US" sz="32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сад</a:t>
            </a:r>
            <a:r>
              <a:rPr lang="en-US" sz="3200" dirty="0" smtClean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”</a:t>
            </a:r>
            <a:r>
              <a:rPr lang="ru-RU" sz="3200" dirty="0" smtClean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</a:b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«Закаливание детей дошкольного возраста»          </a:t>
            </a: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7" descr="http://mama.tomsk.ru/images/health/zak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77331"/>
            <a:ext cx="54022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48064" y="5877272"/>
            <a:ext cx="3851920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fontAlgn="auto">
              <a:spcBef>
                <a:spcPts val="1417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Подготовил</a:t>
            </a:r>
            <a:r>
              <a:rPr lang="en-US" sz="20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воспитатель</a:t>
            </a:r>
            <a:r>
              <a:rPr lang="en-US" sz="20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:</a:t>
            </a:r>
          </a:p>
          <a:p>
            <a:pPr algn="r" eaLnBrk="1" fontAlgn="auto">
              <a:spcBef>
                <a:spcPts val="1417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ysClr val="windowText" lastClr="000000"/>
                </a:solidFill>
                <a:highlight>
                  <a:scrgbClr r="0" g="0" b="0">
                    <a:alpha val="0"/>
                  </a:scrgbClr>
                </a:highlight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Шмидт К.В.</a:t>
            </a:r>
            <a:endParaRPr lang="en-US" sz="2000" dirty="0">
              <a:solidFill>
                <a:sysClr val="windowText" lastClr="000000"/>
              </a:solidFill>
              <a:highlight>
                <a:scrgbClr r="0" g="0" b="0">
                  <a:alpha val="0"/>
                </a:scrgbClr>
              </a:highlight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2217436"/>
          </a:xfrm>
        </p:spPr>
        <p:txBody>
          <a:bodyPr/>
          <a:lstStyle/>
          <a:p>
            <a:pPr indent="0" algn="just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закаливании 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руководствуемся  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определенными правилами: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постепенность,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систематичность,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особенностей ребенка.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altLang="ru-RU" dirty="0" smtClean="0"/>
          </a:p>
        </p:txBody>
      </p:sp>
      <p:pic>
        <p:nvPicPr>
          <p:cNvPr id="12291" name="Picture 2" descr="http://rebenok16.ru/wp-content/uploads/2013/08/zakalivan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46061"/>
            <a:ext cx="4539297" cy="344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2646061"/>
            <a:ext cx="35125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Закаливать ребенка полезно и даже необходимо. Закаленные дети меньше болеют,  у них хорошее настроение и  иммунитет.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2786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радостная обстановка, а ведь если ребенок доволен, весел, то, значит, будет и здоров!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4" descr="http://childrensite.ru/wp-content/uploads/2011/10/zakal_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35969"/>
            <a:ext cx="5680930" cy="454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0"/>
            <a:ext cx="8229600" cy="4000500"/>
          </a:xfrm>
        </p:spPr>
        <p:txBody>
          <a:bodyPr/>
          <a:lstStyle/>
          <a:p>
            <a:pPr algn="ctr" eaLnBrk="1" hangingPunct="1"/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детей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 для того, чтобы повысить их устойчивость к воздействию низких и высоких температур воздуха и за счет этого предотвратить частые заболевания.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pic>
        <p:nvPicPr>
          <p:cNvPr id="4099" name="Picture 5" descr="https://encrypted-tbn1.gstatic.com/images?q=tbn:ANd9GcQhzoQZxJGXnFVhhHS5Z-pPJHgcGM76dkKHXo1v_Z3SSiQyanP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555" y="3356992"/>
            <a:ext cx="4665116" cy="313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4291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эффекты закаливающих процедур: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укрепление нервной системы;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развитие мышц и костей;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улучшение работы внутренних органов;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невосприимчивость к действию   болезнетворных факторов.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/>
          </a:p>
        </p:txBody>
      </p:sp>
      <p:pic>
        <p:nvPicPr>
          <p:cNvPr id="5123" name="Picture 2" descr="http://amur.omich.com/wp-content/uploads/2012/02/67292721_7191gi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5231">
            <a:off x="3208077" y="3132102"/>
            <a:ext cx="4027644" cy="330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28625"/>
            <a:ext cx="9144000" cy="4737100"/>
          </a:xfrm>
        </p:spPr>
        <p:txBody>
          <a:bodyPr/>
          <a:lstStyle/>
          <a:p>
            <a:pPr algn="just"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закаливания просты и доступны. Главное отбросить многие укоренившиеся предрассудки бабушек и родителей и не кутать малышей, не бояться свежего воздуха.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закаливании детей следует придерживаться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принципов: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dirty="0" smtClean="0"/>
          </a:p>
        </p:txBody>
      </p:sp>
      <p:pic>
        <p:nvPicPr>
          <p:cNvPr id="6147" name="Picture 4" descr="http://mymalish.ru/images/zakalivani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8877">
            <a:off x="2557598" y="3118520"/>
            <a:ext cx="4738265" cy="316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5000625"/>
          </a:xfrm>
        </p:spPr>
        <p:txBody>
          <a:bodyPr/>
          <a:lstStyle/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закаливающие процедуры систематически;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воздействия закаливающего фактора постепенно;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 ребенка и проводить процедуры в форме игры;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в любом возрасте;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выполнять процедуры, если малыш замерз, то есть не допускать переохлаждения ребенка;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сильных раздражителей: продолжительного воздействия холодной воды или очень низких температур воздуха, а также перегревания на солнце;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7" descr="http://mamabeby.ru/images/zakalivani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66" y="4203441"/>
            <a:ext cx="4233068" cy="262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3643312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равильно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подбирать одежду и обувь: </a:t>
            </a:r>
            <a:endParaRPr lang="ru-RU" alt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должны соответствовать температуре 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окружающего воздуха и быть из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натуральных 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тканей и материалов;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закаливаться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всей семьей;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закаливающие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сочетать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физическими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упражнениями и массажем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/>
          </a:p>
        </p:txBody>
      </p:sp>
      <p:pic>
        <p:nvPicPr>
          <p:cNvPr id="8195" name="Picture 2" descr="http://zakalivanie.ru/upload/iblock/3eb/inven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10" y="3789040"/>
            <a:ext cx="3228379" cy="280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068960"/>
          </a:xfrm>
        </p:spPr>
        <p:txBody>
          <a:bodyPr/>
          <a:lstStyle/>
          <a:p>
            <a:pPr indent="450000" algn="ctr" eaLnBrk="1" hangingPunct="1">
              <a:lnSpc>
                <a:spcPct val="100000"/>
              </a:lnSpc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находится ребенок, 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курить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факторы закаливания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природные и доступные: солнце, воздух и вода.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endParaRPr lang="ru-RU" altLang="ru-RU" sz="2400" dirty="0" smtClean="0"/>
          </a:p>
        </p:txBody>
      </p:sp>
      <p:pic>
        <p:nvPicPr>
          <p:cNvPr id="9219" name="Picture 5" descr="http://puzatik.net/uploads/posts/2012-06/1339064808_1312714601_zariadk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048" y="2564904"/>
            <a:ext cx="5617904" cy="391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85750"/>
            <a:ext cx="8229600" cy="5000625"/>
          </a:xfrm>
        </p:spPr>
        <p:txBody>
          <a:bodyPr/>
          <a:lstStyle/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помещения;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Прогулки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(два раза в день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Воздушные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ванны после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Физкультурное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(2 раза в неделю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Умывание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прохладной водой;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Дорожки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(босиком);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Облегченная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одежда;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dirty="0" smtClean="0"/>
          </a:p>
        </p:txBody>
      </p:sp>
      <p:pic>
        <p:nvPicPr>
          <p:cNvPr id="10243" name="Picture 7" descr="http://zakalivanie.ru/upload/iblock/ea4/spo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837" y="3429000"/>
            <a:ext cx="3306388" cy="316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7188"/>
            <a:ext cx="8229600" cy="2855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600" dirty="0" smtClean="0"/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контактная  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  «Теплая – холодная».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развивать тактильные ощущения, внимательность, закаливать организм.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игры дети опускают руки поочередно, то в теплую воду, то в холодную.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sz="1600" dirty="0" smtClean="0"/>
          </a:p>
        </p:txBody>
      </p:sp>
      <p:pic>
        <p:nvPicPr>
          <p:cNvPr id="11267" name="Picture 5" descr="http://rybkovskaya.ru/wp-content/uploads/2012/01/zdorovi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321297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148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Calibri</vt:lpstr>
      <vt:lpstr>Wingdings</vt:lpstr>
      <vt:lpstr>Office Theme</vt:lpstr>
      <vt:lpstr>       МБДОУ “Таеженский детский сад”   «Закаливание детей дошкольного возраста»                                                             </vt:lpstr>
      <vt:lpstr>Закаливание детей необходимо для того, чтобы повысить их устойчивость к воздействию низких и высоких температур воздуха и за счет этого предотвратить частые заболевания.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 В помещении, где находится ребенок, никогда не курить!   Основные факторы закаливания - природные и доступные: солнце, воздух и вода.  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в номинации «Педагог ДОУ»</dc:title>
  <dc:creator>1</dc:creator>
  <cp:lastModifiedBy>Пользователь</cp:lastModifiedBy>
  <cp:revision>173</cp:revision>
  <dcterms:created xsi:type="dcterms:W3CDTF">2008-11-11T10:11:55Z</dcterms:created>
  <dcterms:modified xsi:type="dcterms:W3CDTF">2020-12-17T12:16:47Z</dcterms:modified>
</cp:coreProperties>
</file>