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01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Самостоятельная деятельность детей старшей разновозрастной группы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Воспитатель: В.Н.Боровикова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                                  2020г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Вера Николаевна\Desktop\IMG_20201027_112718.jpg"/>
          <p:cNvPicPr>
            <a:picLocks noGrp="1"/>
          </p:cNvPicPr>
          <p:nvPr>
            <p:ph idx="1"/>
          </p:nvPr>
        </p:nvPicPr>
        <p:blipFill>
          <a:blip r:embed="rId2" cstate="print"/>
          <a:srcRect t="22892" r="21865" b="36747"/>
          <a:stretch>
            <a:fillRect/>
          </a:stretch>
        </p:blipFill>
        <p:spPr bwMode="auto">
          <a:xfrm>
            <a:off x="457200" y="835481"/>
            <a:ext cx="8229600" cy="566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Первый снег</a:t>
            </a:r>
            <a:endParaRPr lang="ru-RU" dirty="0"/>
          </a:p>
        </p:txBody>
      </p:sp>
      <p:pic>
        <p:nvPicPr>
          <p:cNvPr id="6" name="Picture 2" descr="C:\Users\Вера Николаевна\Desktop\Новая папка (4)\IMG_20201027_113024_BURST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ера Николаевна\Desktop\Новая папка (4)\IMG_20201027_113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52928" cy="5449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 Николаевна\Desktop\Новая папка (4)\IMG_20201027_112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6489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ера Николаевна\Desktop\Новая папка (4)\IMG_20201027_112718.jpg"/>
          <p:cNvPicPr>
            <a:picLocks noChangeAspect="1" noChangeArrowheads="1"/>
          </p:cNvPicPr>
          <p:nvPr/>
        </p:nvPicPr>
        <p:blipFill>
          <a:blip r:embed="rId2" cstate="print"/>
          <a:srcRect t="19949" b="29412"/>
          <a:stretch>
            <a:fillRect/>
          </a:stretch>
        </p:blipFill>
        <p:spPr bwMode="auto">
          <a:xfrm>
            <a:off x="-9973616" y="-14861032"/>
            <a:ext cx="28575000" cy="14257584"/>
          </a:xfrm>
          <a:prstGeom prst="rect">
            <a:avLst/>
          </a:prstGeom>
          <a:noFill/>
        </p:spPr>
      </p:pic>
      <p:pic>
        <p:nvPicPr>
          <p:cNvPr id="1026" name="Picture 2" descr="C:\Users\Вера Николаевна\Desktop\IMG_20201027_112653.jpg"/>
          <p:cNvPicPr>
            <a:picLocks noChangeAspect="1" noChangeArrowheads="1"/>
          </p:cNvPicPr>
          <p:nvPr/>
        </p:nvPicPr>
        <p:blipFill>
          <a:blip r:embed="rId3" cstate="print"/>
          <a:srcRect l="42840" t="37233" r="33977" b="47521"/>
          <a:stretch>
            <a:fillRect/>
          </a:stretch>
        </p:blipFill>
        <p:spPr bwMode="auto">
          <a:xfrm>
            <a:off x="467544" y="620688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3789040"/>
            <a:ext cx="8229600" cy="2740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Вера Николаевна\Desktop\Новая папка (4)\IMG_20201027_112721.jpg"/>
          <p:cNvPicPr>
            <a:picLocks noChangeAspect="1" noChangeArrowheads="1"/>
          </p:cNvPicPr>
          <p:nvPr/>
        </p:nvPicPr>
        <p:blipFill>
          <a:blip r:embed="rId2" cstate="print"/>
          <a:srcRect l="50387" t="29841" r="25407" b="53035"/>
          <a:stretch>
            <a:fillRect/>
          </a:stretch>
        </p:blipFill>
        <p:spPr bwMode="auto">
          <a:xfrm>
            <a:off x="323528" y="476672"/>
            <a:ext cx="842493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ера Николаевна\Desktop\IMG_20201027_113730.jpg"/>
          <p:cNvPicPr>
            <a:picLocks noGrp="1"/>
          </p:cNvPicPr>
          <p:nvPr>
            <p:ph idx="1"/>
          </p:nvPr>
        </p:nvPicPr>
        <p:blipFill>
          <a:blip r:embed="rId2" cstate="print"/>
          <a:srcRect l="34887" t="27590" b="32409"/>
          <a:stretch>
            <a:fillRect/>
          </a:stretch>
        </p:blipFill>
        <p:spPr bwMode="auto">
          <a:xfrm>
            <a:off x="1932334" y="2249488"/>
            <a:ext cx="527933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Вера Николаевна\Desktop\IMG_20201027_112647.jpg"/>
          <p:cNvPicPr>
            <a:picLocks noGrp="1"/>
          </p:cNvPicPr>
          <p:nvPr>
            <p:ph idx="1"/>
          </p:nvPr>
        </p:nvPicPr>
        <p:blipFill>
          <a:blip r:embed="rId2" cstate="print"/>
          <a:srcRect l="35691" t="33133" b="38193"/>
          <a:stretch>
            <a:fillRect/>
          </a:stretch>
        </p:blipFill>
        <p:spPr bwMode="auto">
          <a:xfrm>
            <a:off x="457200" y="1223239"/>
            <a:ext cx="8229600" cy="48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Вера Николаевна\Desktop\IMG_20201027_112640.jpg"/>
          <p:cNvPicPr>
            <a:picLocks noGrp="1"/>
          </p:cNvPicPr>
          <p:nvPr>
            <p:ph idx="1"/>
          </p:nvPr>
        </p:nvPicPr>
        <p:blipFill>
          <a:blip r:embed="rId2" cstate="print"/>
          <a:srcRect l="11576" t="17590" r="13022" b="41807"/>
          <a:stretch>
            <a:fillRect/>
          </a:stretch>
        </p:blipFill>
        <p:spPr bwMode="auto">
          <a:xfrm>
            <a:off x="526872" y="765175"/>
            <a:ext cx="8090255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192</TotalTime>
  <Words>14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Самостоятельная деятельность детей старшей разновозрастной группы</vt:lpstr>
      <vt:lpstr>Первый снег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Вера Николаевна</cp:lastModifiedBy>
  <cp:revision>17</cp:revision>
  <dcterms:modified xsi:type="dcterms:W3CDTF">2020-12-01T04:18:29Z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5297385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