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1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8A9A-830B-4972-9E1B-178DC037EF49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B881C-90F6-473B-ACD1-8CBA22C7C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881C-90F6-473B-ACD1-8CBA22C7CF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8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881C-90F6-473B-ACD1-8CBA22C7CF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1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881C-90F6-473B-ACD1-8CBA22C7CF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4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881C-90F6-473B-ACD1-8CBA22C7CFF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4.goodfon.ru/original/1920x1408/0/27/listia-osen-otkrytka-zagotov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234827"/>
            <a:ext cx="4572000" cy="23883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МБДОУ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Таеженский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детский сад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ПЕРВЫЙ СНЕГ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Подготовила воспитатель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Подготовительной группы: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Е.И.Машукова</a:t>
            </a:r>
            <a:endParaRPr lang="ru-RU" sz="105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IMG_20201027_115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9fa/000a9149-44f1da9e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5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4" y="0"/>
            <a:ext cx="9725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IMG-6fc23907cb284627b7f3dec2907179ea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IMG-45bcbc2e4e7874e64de05fe4a57b26f9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IMG-7d77ee8b55f349abb769b8ac31e840df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MG-1b853efbfe5eb778af4f313175946dac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IMG-fa3cfe767a607b25c8c19d617402d24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IMG_20201027_113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IMG_20201027_114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abavnik.club/wp-content/uploads/templates_for_presentation_autumn_1_16134814-e1537107139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IMG_20201027_113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</Words>
  <Application>Microsoft Office PowerPoint</Application>
  <PresentationFormat>Экран (4:3)</PresentationFormat>
  <Paragraphs>10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2020-11-08T12:59:23Z</dcterms:created>
  <dcterms:modified xsi:type="dcterms:W3CDTF">2020-11-08T13:34:43Z</dcterms:modified>
</cp:coreProperties>
</file>