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92" r:id="rId9"/>
    <p:sldId id="293" r:id="rId10"/>
    <p:sldId id="291" r:id="rId11"/>
    <p:sldId id="294" r:id="rId12"/>
    <p:sldId id="289" r:id="rId13"/>
    <p:sldId id="288" r:id="rId14"/>
    <p:sldId id="285" r:id="rId15"/>
    <p:sldId id="286" r:id="rId16"/>
    <p:sldId id="287" r:id="rId17"/>
    <p:sldId id="279" r:id="rId18"/>
    <p:sldId id="280" r:id="rId19"/>
    <p:sldId id="262" r:id="rId20"/>
    <p:sldId id="273" r:id="rId21"/>
    <p:sldId id="274" r:id="rId22"/>
    <p:sldId id="275" r:id="rId23"/>
    <p:sldId id="276" r:id="rId24"/>
    <p:sldId id="277" r:id="rId25"/>
    <p:sldId id="278" r:id="rId26"/>
    <p:sldId id="268" r:id="rId27"/>
    <p:sldId id="269" r:id="rId28"/>
    <p:sldId id="270" r:id="rId29"/>
    <p:sldId id="271" r:id="rId30"/>
    <p:sldId id="272" r:id="rId31"/>
    <p:sldId id="263" r:id="rId32"/>
    <p:sldId id="264" r:id="rId33"/>
    <p:sldId id="265" r:id="rId34"/>
    <p:sldId id="266" r:id="rId35"/>
    <p:sldId id="267" r:id="rId36"/>
    <p:sldId id="281" r:id="rId37"/>
    <p:sldId id="282" r:id="rId38"/>
    <p:sldId id="284" r:id="rId39"/>
    <p:sldId id="28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амка-коллаж с военной технико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6079"/>
            <a:ext cx="7848872" cy="555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3347864" y="2204864"/>
            <a:ext cx="2880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Наша армия сильна-защищает мир она.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107487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МБДОУ «Таеженский детский сад»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634067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 Резвицкая Н.А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0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kubnews.ru/upload/iblock/add/adda26a70d049f1d02e991e9536d32c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kubnews.ru/upload/iblock/add/adda26a70d049f1d02e991e9536d32c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kubnews.ru/upload/iblock/add/adda26a70d049f1d02e991e9536d32c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0" name="Picture 8" descr="https://topwar.ru/uploads/posts/2017-08/1503676117_5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60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0-tub-ru.yandex.net/i?id=c63bd8f3efe06d6c5e52a7999ef6f689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6" y="405586"/>
            <a:ext cx="9144000" cy="60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0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guardian.ge/uploads/posts/2016-08/1472213419_102575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339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ee97e06997817e8fc13ee4cefff6ed2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39"/>
            <a:ext cx="9144000" cy="60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ергей Емельянов в Твиттере: &quot;Контрольно-следовая полоса (К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Обои зеленый, танк, солдат, 23 феврал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"/>
          <a:stretch/>
        </p:blipFill>
        <p:spPr bwMode="auto">
          <a:xfrm>
            <a:off x="-20394" y="558453"/>
            <a:ext cx="9164394" cy="627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.imgur.com/R9tT2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Военные профессии для детей с парашю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791" y="4052101"/>
            <a:ext cx="192347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resent5.com/presentforday2/20170213/vidy_i_roda_voysk_v_rossiyskoy_armii_images/vidy_i_roda_voysk_v_rossiyskoy_armi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" y="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4.infourok.ru/uploads/ex/022e/0006dffd-7730fd34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hurrytolove.ru/wp-content/uploads/2019/02/060918-russian-ship-b-1024x768-1024x7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7"/>
            <a:ext cx="3988727" cy="29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hurrytolove.ru/wp-content/uploads/2019/02/395493-alexfas01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342" y="260648"/>
            <a:ext cx="3988726" cy="299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zen_doc/114080/pub_5ac39963c3321b1abcee8c8a_5ac463c7bcf1bc2b5d9b123a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52193"/>
            <a:ext cx="5076314" cy="36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8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23 февраля в Музейно-мемориальном комплексе &quot;Побед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" y="332657"/>
            <a:ext cx="895818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ages.vfl.ru/ii/1437897431/3529099e/939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" y="404664"/>
            <a:ext cx="9131738" cy="583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oollib.net/i/92/239192/pic_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" y="620688"/>
            <a:ext cx="9132881" cy="567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389283/52041e0e-18bf-479a-a7b2-da4027ceb2f0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" y="620687"/>
            <a:ext cx="9114981" cy="51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loknot-krasnodar.ru/thumb/600x0xcut/upload/iblock/a35/novoros-vo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337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4.goodfon.ru/original/1920x1080/d/72/kl-143a-gepard-nemetskii-boevoi-kater-schnellboot-voenno-m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" y="836712"/>
            <a:ext cx="9135626" cy="513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5tv.cdnvideo.ru/shared/files/201907/1_953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192"/>
            <a:ext cx="9144000" cy="58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0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6529787" y="620688"/>
            <a:ext cx="1557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Военно</a:t>
            </a:r>
            <a:r>
              <a:rPr lang="ru-RU" dirty="0" smtClean="0"/>
              <a:t> – воздушные войска</a:t>
            </a:r>
            <a:endParaRPr lang="ru-RU" dirty="0"/>
          </a:p>
        </p:txBody>
      </p:sp>
      <p:pic>
        <p:nvPicPr>
          <p:cNvPr id="7170" name="Picture 2" descr="https://hurrytolove.ru/wp-content/uploads/2019/02/1233148405_prev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390"/>
            <a:ext cx="5796136" cy="57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Методическая разработка: презентация по нравственно-патриотическому воспитанию во второй младшаей группе &quot;23 февраля-День защит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9" t="3572" r="28831" b="2405"/>
          <a:stretch/>
        </p:blipFill>
        <p:spPr bwMode="auto">
          <a:xfrm>
            <a:off x="5664938" y="2147455"/>
            <a:ext cx="3200400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hurrytolove.ru/wp-content/uploads/2019/02/09-19IMG_8262_87541254255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" y="757272"/>
            <a:ext cx="9135972" cy="60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hurrytolove.ru/wp-content/uploads/2019/02/09-20IMG_8926_87541254255-1024x6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332656"/>
            <a:ext cx="9195614" cy="613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hurrytolove.ru/wp-content/uploads/2019/02/14.Proektsii-vtorogo-opytnogo-Su-30MKI-T-10PU-6.-Risunok.-1024x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661448" cy="64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4" y="1124744"/>
            <a:ext cx="3211090" cy="20069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2592288" cy="25922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49" y="3343699"/>
            <a:ext cx="3247227" cy="20295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126879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Рода войск:  сухопутные,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воздушные,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морские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8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hurrytolove.ru/wp-content/uploads/2019/02/1402763824_238-1024x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1355" cy="650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оссийская боевая техника (23 фотографии), photo: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37"/>
            <a:ext cx="5361887" cy="63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0152" y="836712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Военная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техника.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95" y="2636912"/>
            <a:ext cx="2843808" cy="18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uropean programs on armored combat vehicles &quot;Military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" y="24885"/>
            <a:ext cx="9110820" cy="683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М-21 -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3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оссия утратила лидерство по военным расходам: Яндекс.Нов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7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краинец попытался вывезти из России деталь от зенитно-ракетного комплек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9827" cy="593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1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bs.twimg.com/media/EFsIhHsXoAAtu6O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" y="332656"/>
            <a:ext cx="9141799" cy="60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Однокласс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4" y="476672"/>
            <a:ext cx="4499374" cy="54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2636912"/>
            <a:ext cx="3024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Враг 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не</a:t>
            </a:r>
          </a:p>
          <a:p>
            <a:r>
              <a:rPr lang="ru-RU" sz="4400" dirty="0"/>
              <a:t> </a:t>
            </a:r>
            <a:r>
              <a:rPr lang="ru-RU" sz="4400" dirty="0" smtClean="0"/>
              <a:t>             пройдёт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7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ждого мужчину принято считать защитником. Он может быть защитником Родины, семьи любимой девушки. Для каждого человека, а точнее женщины это свой защитник. Каждый год та территории Российской Федерации принято 23 февраля праздновать День защитника Отечества. Вообще в этот день нужно поздравлять мужчин или парней, которые служат или служили в армии. Но многое жители нашей страны, привыкли поздравлять и тех, кто некогда не служил. Во всяком случаи, каждая девушка или женщина хочет подготовить оригинальные поздравления с 23 февраля любимому человеку, что ему было приятно. И чтобы он оценил её стара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5007"/>
            <a:ext cx="7488832" cy="676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67" y="95007"/>
            <a:ext cx="2854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23 февраля – праздник всех мужчин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3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В нашей стране принято всех мужчин поздравлять с 23 февраля, в независимости от того, служил человек или нет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8868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2059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Сухопутные войска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41" y="980728"/>
            <a:ext cx="3672543" cy="4715946"/>
          </a:xfrm>
          <a:prstGeom prst="rect">
            <a:avLst/>
          </a:prstGeom>
        </p:spPr>
      </p:pic>
      <p:pic>
        <p:nvPicPr>
          <p:cNvPr id="26626" name="Picture 2" descr="Красивые картинки День пограничника 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448272" cy="23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Перейти на страницу с картинко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85" y="3212976"/>
            <a:ext cx="4753187" cy="34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93988"/>
            <a:ext cx="4320481" cy="23870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0848"/>
            <a:ext cx="3985248" cy="22572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60" y="2948117"/>
            <a:ext cx="5913852" cy="35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im0-tub-ru.yandex.net/i?id=0cdd3ba601e959989668e2f68d2cbf8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12559" cy="569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mg1.goodfon.ru/original/1920x1080/e/df/art-sovetskaya-203-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" y="692696"/>
            <a:ext cx="9144717" cy="514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ru.yandex.net/i?id=683f9654370961830fdc0cad9f9b4ff7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39945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9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50</Words>
  <Application>Microsoft Office PowerPoint</Application>
  <PresentationFormat>Экран (4:3)</PresentationFormat>
  <Paragraphs>15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16</cp:revision>
  <dcterms:created xsi:type="dcterms:W3CDTF">2020-02-16T13:07:55Z</dcterms:created>
  <dcterms:modified xsi:type="dcterms:W3CDTF">2020-02-26T13:52:30Z</dcterms:modified>
</cp:coreProperties>
</file>