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69" r:id="rId5"/>
    <p:sldId id="272" r:id="rId6"/>
    <p:sldId id="274" r:id="rId7"/>
    <p:sldId id="273" r:id="rId8"/>
    <p:sldId id="276" r:id="rId9"/>
    <p:sldId id="275" r:id="rId10"/>
    <p:sldId id="277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4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914650"/>
            <a:ext cx="5792688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66a234c5243569a15a8bdd6b57210ba_big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2483768" y="915566"/>
            <a:ext cx="3976187" cy="3816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00150"/>
            <a:ext cx="8219256" cy="353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858"/>
            </a:avLst>
          </a:prstGeom>
          <a:blipFill dpi="0" rotWithShape="1">
            <a:blip r:embed="rId15" cstate="print">
              <a:lum bright="-10000" contrast="20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5329" y="285734"/>
            <a:ext cx="6336704" cy="300039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b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МУЗЫКАЛЬНЫЕ ИНСТРУМЕНТЫ</a:t>
            </a:r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i="1" dirty="0">
              <a:ln w="1143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3579862"/>
            <a:ext cx="3534662" cy="99215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руководитель:</a:t>
            </a:r>
          </a:p>
          <a:p>
            <a:r>
              <a:rPr lang="ru-RU" sz="3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Ахтямова</a:t>
            </a:r>
            <a:r>
              <a:rPr lang="ru-RU" sz="3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Ольга Викторовна</a:t>
            </a:r>
            <a:endParaRPr lang="ru-RU" sz="3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339502"/>
            <a:ext cx="7200800" cy="16561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_98cb8_9661bb71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87774"/>
            <a:ext cx="1831333" cy="21397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9"/>
            <a:ext cx="8229600" cy="178595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Вот и все!</a:t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Спасибо за внимание.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57173"/>
            <a:ext cx="871540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/>
              <a:t>	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– это интерактивная тематическая папка, где для представления материала используются вращающиеся и высовывающиеся элементы, кармашки, окошки, конверты, чистые листочки для заметок. </a:t>
            </a:r>
          </a:p>
          <a:p>
            <a:pPr algn="just" fontAlgn="base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Лэпбуки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детей позволят в игровой форме дать малышу знания об окружающем мире и развить внимание и мелкую моторику.</a:t>
            </a:r>
          </a:p>
          <a:p>
            <a:pPr algn="just" fontAlgn="base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Его тема может быть любой и ограничена лишь фантазией автора. Внутренняя организация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лэпбуков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тоже весьма разнообразна. </a:t>
            </a:r>
          </a:p>
          <a:p>
            <a:pPr algn="just" fontAlgn="base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Стандартный размер такой игрушки – А4 в закрытом виде и А3 в развернутом.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Работать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таким размером удобнее всего – в развернутом виде он без проблем умещается на коленях, а в сложенном – помещается в сумку или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рюкзак.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835822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8662" y="357172"/>
            <a:ext cx="70009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астер-класс по созданию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Музыкальные инструменты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7158" y="1214428"/>
            <a:ext cx="84296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работы понадобится: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плотная картонная основа -формат А3-2 шт.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(это середина и нижняя часть)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 формат А4-2 шт.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(для боковых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частей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сборке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имеет формат А3. 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Далее: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канцелярский нож, ножницы, клей,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веревочки от одного подарочного пакета,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двухсторонний скотч (для склейки крупных шаблонов к картонной основе, цветной широкий скотч (для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обклейки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краев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цветные папки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онвертов, узкая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лента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пленка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ламинирования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дырокол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степлер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3005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873979"/>
            <a:ext cx="8352928" cy="40020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endParaRPr lang="ru-RU" sz="1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85734"/>
            <a:ext cx="8401080" cy="9286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Мне было удобно расположиться на полу, места много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. Склеила заготовки скотчем, оставляя между ними зазоры размером в 1 см.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Основа готова.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F:\аттестац\IMG_20200125_182823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l="7291" t="18056" r="4167" b="5555"/>
          <a:stretch>
            <a:fillRect/>
          </a:stretch>
        </p:blipFill>
        <p:spPr bwMode="auto">
          <a:xfrm>
            <a:off x="2000232" y="1332090"/>
            <a:ext cx="5338367" cy="3454237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Выбрав дизайн оформления распечатала его на цветном принтере,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заламинировала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(толщина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пленки может быть 75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мкм) и приклеила на двусторонний скотч. К шаблонам А – 3 приклеила веревочки. 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F:\аттестац\IMG_20200126_150032.jpg"/>
          <p:cNvPicPr>
            <a:picLocks noChangeAspect="1" noChangeArrowheads="1"/>
          </p:cNvPicPr>
          <p:nvPr/>
        </p:nvPicPr>
        <p:blipFill>
          <a:blip r:embed="rId2" cstate="print"/>
          <a:srcRect l="1041" r="4166"/>
          <a:stretch>
            <a:fillRect/>
          </a:stretch>
        </p:blipFill>
        <p:spPr bwMode="auto">
          <a:xfrm>
            <a:off x="2214547" y="1219936"/>
            <a:ext cx="4572031" cy="361740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6"/>
            <a:ext cx="8401080" cy="464347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Из цветных папок для бумаг вырезала кармашки и конверты, наклеила их на тонкий двусторонний скотч. В конвертах дыроколом проколола дырки и продела ленту. Дидактический материл </a:t>
            </a:r>
            <a:r>
              <a:rPr lang="ru-RU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заламинировала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разрезала на карточки и детали, закругляя края, что бы дети не поранились. Разложила все по кармашкам и конвертам, между которыми наклеили </a:t>
            </a:r>
            <a:r>
              <a:rPr lang="ru-RU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заламинированные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фигурки детей, нот и  скрипичного ключа. На диск записала звучание разных музыкальных инструментов. </a:t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содержит игры:</a:t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«Найди 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свою 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тень»;</a:t>
            </a:r>
            <a:b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«Узнай звук»;</a:t>
            </a:r>
            <a:b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 «Четвертый лишний»;</a:t>
            </a:r>
            <a:b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«Собери картинку»;</a:t>
            </a:r>
            <a:b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так же:</a:t>
            </a:r>
            <a:b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загадки и стихи о музыкальных инструментах;</a:t>
            </a:r>
            <a:b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лото «Музыкальные инструменты»;</a:t>
            </a:r>
            <a:b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виды инструментов;</a:t>
            </a:r>
            <a:b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фломастеры.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аттестац\IMG_20200131_120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071684"/>
            <a:ext cx="2232424" cy="27860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0838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Вот, что получилось.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F:\аттестац\IMG_20200131_131251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13542" t="15278" r="7291" b="6944"/>
          <a:stretch>
            <a:fillRect/>
          </a:stretch>
        </p:blipFill>
        <p:spPr bwMode="auto">
          <a:xfrm>
            <a:off x="142844" y="1500180"/>
            <a:ext cx="4500594" cy="3316227"/>
          </a:xfrm>
          <a:prstGeom prst="rect">
            <a:avLst/>
          </a:prstGeom>
          <a:noFill/>
        </p:spPr>
      </p:pic>
      <p:pic>
        <p:nvPicPr>
          <p:cNvPr id="6" name="Picture 2" descr="F:\аттестац\IMG_20200131_131308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18750" t="19153" r="12500" b="15278"/>
          <a:stretch>
            <a:fillRect/>
          </a:stretch>
        </p:blipFill>
        <p:spPr bwMode="auto">
          <a:xfrm>
            <a:off x="4429124" y="1520520"/>
            <a:ext cx="4600466" cy="329070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аттестац\IMG_20200131_131420.jpg"/>
          <p:cNvPicPr>
            <a:picLocks noChangeAspect="1" noChangeArrowheads="1"/>
          </p:cNvPicPr>
          <p:nvPr/>
        </p:nvPicPr>
        <p:blipFill>
          <a:blip r:embed="rId2" cstate="print"/>
          <a:srcRect l="11279" t="7586" r="5901" b="3030"/>
          <a:stretch>
            <a:fillRect/>
          </a:stretch>
        </p:blipFill>
        <p:spPr bwMode="auto">
          <a:xfrm>
            <a:off x="3071802" y="325809"/>
            <a:ext cx="3143272" cy="452324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F:\аттестац\IMG_20200131_131753.jpg"/>
          <p:cNvPicPr>
            <a:picLocks noChangeAspect="1" noChangeArrowheads="1"/>
          </p:cNvPicPr>
          <p:nvPr/>
        </p:nvPicPr>
        <p:blipFill>
          <a:blip r:embed="rId2" cstate="print"/>
          <a:srcRect l="3125" t="4166" r="3125"/>
          <a:stretch>
            <a:fillRect/>
          </a:stretch>
        </p:blipFill>
        <p:spPr bwMode="auto">
          <a:xfrm>
            <a:off x="1571604" y="214296"/>
            <a:ext cx="6215106" cy="476489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170</Words>
  <Application>Microsoft Office PowerPoint</Application>
  <PresentationFormat>Экран (16:9)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ЛЭПБУК МУЗЫКАЛЬНЫЕ ИНСТРУМЕНТЫ </vt:lpstr>
      <vt:lpstr>Слайд 2</vt:lpstr>
      <vt:lpstr>Слайд 3</vt:lpstr>
      <vt:lpstr>Мне было удобно расположиться на полу, места много . Склеила заготовки скотчем, оставляя между ними зазоры размером в 1 см. Основа готова. </vt:lpstr>
      <vt:lpstr>Выбрав дизайн оформления распечатала его на цветном принтере, заламинировала (толщина пленки может быть 75 мкм) и приклеила на двусторонний скотч. К шаблонам А – 3 приклеила веревочки.  </vt:lpstr>
      <vt:lpstr>          Из цветных папок для бумаг вырезала кармашки и конверты, наклеила их на тонкий двусторонний скотч. В конвертах дыроколом проколола дырки и продела ленту. Дидактический материл заламинировала, разрезала на карточки и детали, закругляя края, что бы дети не поранились. Разложила все по кармашкам и конвертам, между которыми наклеили заламинированные фигурки детей, нот и  скрипичного ключа. На диск записала звучание разных музыкальных инструментов.  Лэпбук содержит игры: - «Найди свою тень»; - «Узнай звук»; -  «Четвертый лишний»; - «Собери картинку»; а так же: - загадки и стихи о музыкальных инструментах; - лото «Музыкальные инструменты»; - виды инструментов; - фломастеры.</vt:lpstr>
      <vt:lpstr>Вот, что получилось.</vt:lpstr>
      <vt:lpstr>Слайд 8</vt:lpstr>
      <vt:lpstr>Слайд 9</vt:lpstr>
      <vt:lpstr>Вот и все! 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</dc:title>
  <dc:subject>шаблон</dc:subject>
  <dc:creator>Бейгул Ольга Куприяновна г. Антрацит</dc:creator>
  <cp:lastModifiedBy>admin</cp:lastModifiedBy>
  <cp:revision>184</cp:revision>
  <dcterms:created xsi:type="dcterms:W3CDTF">2018-01-15T20:25:45Z</dcterms:created>
  <dcterms:modified xsi:type="dcterms:W3CDTF">2020-02-17T17:22:25Z</dcterms:modified>
</cp:coreProperties>
</file>