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8" r:id="rId3"/>
    <p:sldId id="268" r:id="rId4"/>
    <p:sldId id="272" r:id="rId5"/>
    <p:sldId id="261" r:id="rId6"/>
    <p:sldId id="273" r:id="rId7"/>
    <p:sldId id="263" r:id="rId8"/>
    <p:sldId id="265" r:id="rId9"/>
    <p:sldId id="269" r:id="rId10"/>
    <p:sldId id="270" r:id="rId11"/>
    <p:sldId id="274" r:id="rId12"/>
    <p:sldId id="275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7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CBD42-552D-4320-BF4D-B78523B98BDE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331C9-59DC-466D-B3E1-387E611263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144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331C9-59DC-466D-B3E1-387E611263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E54993-284F-44F6-8AEC-CC1FEE4D902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D4E674-6956-40C4-B1AD-E6BA45090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533400"/>
            <a:ext cx="5857916" cy="4895864"/>
          </a:xfrm>
        </p:spPr>
        <p:txBody>
          <a:bodyPr/>
          <a:lstStyle/>
          <a:p>
            <a:pPr algn="ctr"/>
            <a:r>
              <a:rPr lang="ru-RU" sz="3200" b="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ruthCYR Bold" pitchFamily="50" charset="-52"/>
                <a:cs typeface="Times New Roman" pitchFamily="18" charset="0"/>
              </a:rPr>
              <a:t>ПЕДАГОГИЧЕСКАЯ ТЕХНОЛОГИЯ ОБОГАЩЕНИЯ ПРЕДСТАВЛЕНИЙ ОБ  ЭМОЦИЯХ И ЧУВСТВАХ У СТАРШИХ ДОШКОЛЬНИКОВ ПОСРЕДСТВОМ МУЗЫКИ.</a:t>
            </a:r>
            <a:r>
              <a:rPr lang="ru-RU" sz="3600" b="0" i="1" dirty="0" smtClean="0">
                <a:latin typeface="TruthCYR Bold" pitchFamily="50" charset="-52"/>
              </a:rPr>
              <a:t/>
            </a:r>
            <a:br>
              <a:rPr lang="ru-RU" sz="3600" b="0" i="1" dirty="0" smtClean="0">
                <a:latin typeface="TruthCYR Bold" pitchFamily="50" charset="-52"/>
              </a:rPr>
            </a:br>
            <a:endParaRPr lang="ru-RU" sz="4800" b="0" i="1" dirty="0">
              <a:latin typeface="TruthCYR Bold" pitchFamily="50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5589240"/>
            <a:ext cx="5472608" cy="1025782"/>
          </a:xfrm>
        </p:spPr>
        <p:txBody>
          <a:bodyPr>
            <a:normAutofit fontScale="32500" lnSpcReduction="20000"/>
          </a:bodyPr>
          <a:lstStyle/>
          <a:p>
            <a:pPr algn="ctr"/>
            <a:endParaRPr lang="ru-RU" sz="2400" i="1" dirty="0" smtClean="0"/>
          </a:p>
          <a:p>
            <a:pPr algn="ctr"/>
            <a:r>
              <a:rPr lang="ru-RU" sz="6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sz="67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Таеженский</a:t>
            </a:r>
            <a:r>
              <a:rPr lang="ru-RU" sz="6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детский сад»</a:t>
            </a:r>
          </a:p>
          <a:p>
            <a:pPr algn="ctr"/>
            <a:r>
              <a:rPr lang="ru-RU" sz="67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Ахтямова </a:t>
            </a:r>
            <a:r>
              <a:rPr lang="ru-RU" sz="6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О.В.</a:t>
            </a:r>
            <a:endParaRPr lang="ru-RU" sz="3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72152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Этап.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Проводим цикл занятий по</a:t>
            </a:r>
          </a:p>
          <a:p>
            <a:pPr marL="457200" indent="-457200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слушанию музыки с детьми и беседы о ней.</a:t>
            </a:r>
          </a:p>
          <a:p>
            <a:pPr marL="457200" indent="-457200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Углубление представлений о каком –  </a:t>
            </a:r>
            <a:r>
              <a:rPr lang="ru-RU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чувстве или эмоциональном переживании, как в коллективной, так и в индивидуальной форме.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9"/>
            <a:ext cx="7000924" cy="642941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36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928670"/>
            <a:ext cx="7643866" cy="542928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Дети: </a:t>
            </a:r>
          </a:p>
          <a:p>
            <a:pPr algn="l"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Положительная динамика в представлении детей старшего дошкольного возраста об эмоциях и чувствах. Развитие желания слушать музыку.</a:t>
            </a:r>
          </a:p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Родители: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интереса к слушанию музыки и стремление создать в семье благоприятные условия для музыкально – обогащенной среды.</a:t>
            </a:r>
          </a:p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Педагоги: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Понимание необходимости сотрудничества в решении задач по слушанию музыки. Возникновение интереса к проблеме музыкального воспитания детей у педагога. Творческий подход к обогащению становления детской личности.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7"/>
            <a:ext cx="7286676" cy="714379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Эффекты </a:t>
            </a:r>
            <a:endParaRPr lang="ru-RU" sz="40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071546"/>
            <a:ext cx="7500990" cy="5429288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Обогащение музыкальной культуры ребенка.</a:t>
            </a:r>
          </a:p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музыкальных способностей ребенка.</a:t>
            </a:r>
          </a:p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Расширение художественно – эстетического воспитания.</a:t>
            </a:r>
          </a:p>
          <a:p>
            <a:pPr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242048" cy="4714908"/>
          </a:xfrm>
        </p:spPr>
        <p:txBody>
          <a:bodyPr>
            <a:normAutofit/>
          </a:bodyPr>
          <a:lstStyle/>
          <a:p>
            <a:pPr algn="ctr"/>
            <a:r>
              <a:rPr lang="ru-RU" sz="36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«МУЗЫКА ПРЕЖДЕ ВСЕГО – ПУТЬ К ПОЗНАНИЮ ОГРОМНОГО И СОДЕРЖАТЕЛЬНОГО МИРА В ЧЕЛОВЕЧЕСКИХ ЧУВСТВ.»</a:t>
            </a:r>
            <a:br>
              <a:rPr lang="ru-RU" sz="36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(Б.М. ТЕПЛОВ)</a:t>
            </a:r>
            <a:br>
              <a:rPr lang="ru-RU" sz="36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859216" cy="606128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обогащение представлений детей старшего дошкольного возраста об эмоциях и чувствах в процессе слушания музыкальных произведений.</a:t>
            </a:r>
            <a: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создать условия для обогащения и развития эмоциональной сферы;</a:t>
            </a:r>
            <a:b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расширять представления об эмоциях и чувствах;</a:t>
            </a:r>
            <a:b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способствовать становлению детской личности</a:t>
            </a:r>
            <a:r>
              <a:rPr lang="ru-RU" sz="24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57167"/>
            <a:ext cx="6255488" cy="1285884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ТЕОРЕТИЧЕСКОЕ ОБОСНОВАНИЕ</a:t>
            </a:r>
            <a:endParaRPr lang="ru-RU" sz="4000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714488"/>
            <a:ext cx="6929486" cy="4357718"/>
          </a:xfrm>
        </p:spPr>
        <p:txBody>
          <a:bodyPr/>
          <a:lstStyle/>
          <a:p>
            <a:pPr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   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Эмоциональное развитие является становлением детской личности.    </a:t>
            </a:r>
          </a:p>
          <a:p>
            <a:pPr algn="l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Педагогической задачей является обогащение эмоциональной сферы дошкольника, его активное развитие. Активизация собственного опыта, анализ своих переживаний и чувств в игровой форме.</a:t>
            </a:r>
          </a:p>
          <a:p>
            <a:pPr algn="l"/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7429552" cy="6286544"/>
          </a:xfrm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  	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Музыка- искусство отображения и настроения, она способна расширить представления ребенка об эмоциях и чувствах. Знакомя ребенка с различными эмоциональными состояниями, делает его более способным к переживанию.</a:t>
            </a:r>
          </a:p>
          <a:p>
            <a:pPr marL="514350" indent="-514350" algn="l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		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Обогащение представлений детей старшего дошкольного возраста  об эмоциях и чувствах посредством музыки обеспечивается условиями:</a:t>
            </a:r>
          </a:p>
          <a:p>
            <a:pPr marL="514350" indent="-514350" algn="l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наличием соответствующего музыкального репертуара;</a:t>
            </a:r>
          </a:p>
          <a:p>
            <a:pPr marL="514350" indent="-514350" algn="l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регулярный совместной деятельностью  педагога с детьми.</a:t>
            </a:r>
          </a:p>
          <a:p>
            <a:pPr marL="514350" indent="-514350" algn="l">
              <a:buFontTx/>
              <a:buChar char="-"/>
            </a:pP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42048" cy="6215106"/>
          </a:xfrm>
        </p:spPr>
        <p:txBody>
          <a:bodyPr>
            <a:normAutofit/>
          </a:bodyPr>
          <a:lstStyle/>
          <a:p>
            <a:pPr marL="742950" indent="-742950"/>
            <a:r>
              <a:rPr lang="ru-RU" dirty="0" smtClean="0"/>
              <a:t>       </a:t>
            </a:r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</a:rPr>
              <a:t>УСЛОВИЯ РЕАЛИЗАЦИИ                </a:t>
            </a:r>
            <a:br>
              <a:rPr lang="ru-RU" sz="31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</a:rPr>
              <a:t>         ТЕХНОЛОГИИ.</a:t>
            </a:r>
            <a:br>
              <a:rPr lang="ru-RU" sz="31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ОТБОР МУЗЫКАЛЬНОГО РЕПЕРТУАРА ;</a:t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ОКАЗАТЬ ПОМОЩЬ ПЕДАГОГУ И   ИСПОЛЬЗОВАТЬ ОБОГАЩЕННЫЙ ОПЫТ ДЕТЕЙ НА МУЗ. ЗАНЯТИИ, ЗАКРЕПЛЯЯ В РАЗНЫХ ВИДАХ МУЗЫКАЛЬНОЙ ДЕЯТЕЛЬНОСТИ ;</a:t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ГОТОВНОСТЬ РЕБЕНКА К ВОСПРИЯТИЮ ЭМОЦИОНАЛЬНОГО ПЕРЕЖИВАНИЯ;</a:t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СОБЛЮДЕНИЕ АЛГОРИТМА.</a:t>
            </a:r>
            <a:b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"/>
            <a:ext cx="6255488" cy="642917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:</a:t>
            </a:r>
            <a:endParaRPr lang="ru-RU" sz="40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928670"/>
            <a:ext cx="8215338" cy="5929330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учета возрастных и индивидуальных особенностей ребенка.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субъект – субъектного взаимодействия в процессе музыкально – художественной деятельности.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педагогической поддержки.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профессионального сотрудничества и сотворчества.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целенаправленности процесса восприятия музыки дошкольниками.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отбора музыкальных произведений.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систематичности и последовательности в организации музыкально – художественной деятельности.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продуктивности музыкально – художественной деятельности в дошкольном детстве.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синкретичности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(входная/итоговая)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715304" cy="578647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восприятия и выражения эмоций и чувств детьми старшего дошкольного возраста.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метод, направленный на изучение эмоциональных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состояний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людей, изображенных на картинке;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метод  «импровизированных этюдов».</a:t>
            </a:r>
          </a:p>
          <a:p>
            <a:pPr marL="514350" indent="-514350">
              <a:buNone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Особенности эмоциональной отзывчивости детей старшего дошкольного возраста на музыкальные произведения.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наблюдение за детьми на музыкальном занятии;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беседы с детьми;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проективный метод (рисование).</a:t>
            </a:r>
          </a:p>
          <a:p>
            <a:pPr marL="514350" indent="-514350">
              <a:buNone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использования музыки в педагогическом процессе старшей группы детского сада.</a:t>
            </a:r>
          </a:p>
          <a:p>
            <a:pPr marL="514350" indent="-514350">
              <a:buNone/>
            </a:pPr>
            <a:r>
              <a:rPr lang="ru-RU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подобрать формы взаимодействия с детьми на музыкальном занятии, рекомендации для коллег и родителей.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28605"/>
            <a:ext cx="6434158" cy="12144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ПЕДАГОГИЧЕСКОЙ ТЕХНОЛОГИИ</a:t>
            </a:r>
            <a:endParaRPr lang="ru-RU" sz="40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643050"/>
            <a:ext cx="7143800" cy="4857784"/>
          </a:xfrm>
        </p:spPr>
        <p:txBody>
          <a:bodyPr>
            <a:noAutofit/>
          </a:bodyPr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Этап. 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Выбираем музыкальные произведения и формы совместной деятельности с  детьми. 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обогащение представления детей старшего дошкольного возраста об эмоциях и чувствах.</a:t>
            </a:r>
          </a:p>
          <a:p>
            <a:pPr algn="ctr">
              <a:spcBef>
                <a:spcPts val="0"/>
              </a:spcBef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Примерный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репертуар для слушания. 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Радость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П. Чайковский «Итальянская песенка»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Печаль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И. Брамс «Симфония№3 4 часть»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Тревога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П. Чайковский «Болезнь куклы»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Страх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М. Мусоргский «Избушка на курьих ножках» (Баба Яга)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Гнев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Л. Бетховен «Увертюра «Эгмонт» - отрывок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714356"/>
            <a:ext cx="6612678" cy="5286412"/>
          </a:xfrm>
        </p:spPr>
        <p:txBody>
          <a:bodyPr>
            <a:normAutofit fontScale="92500" lnSpcReduction="10000"/>
          </a:bodyPr>
          <a:lstStyle/>
          <a:p>
            <a:pPr marL="457200" indent="-457200" algn="l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Этап.     </a:t>
            </a:r>
            <a:r>
              <a:rPr lang="ru-RU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Организуем индивидуальную работу с детьми, имеющими не богатый опыт представлений об эмоциях и чувствах.</a:t>
            </a:r>
          </a:p>
          <a:p>
            <a:pPr marL="457200" indent="-457200" algn="l"/>
            <a:endParaRPr lang="ru-RU" sz="3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   </a:t>
            </a:r>
            <a:r>
              <a:rPr lang="ru-RU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Подготовить детей к слушанию музыки, расширить их опыт.</a:t>
            </a:r>
          </a:p>
          <a:p>
            <a:pPr marL="457200" indent="-457200"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336</TotalTime>
  <Words>461</Words>
  <Application>Microsoft Office PowerPoint</Application>
  <PresentationFormat>Экран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ПЕДАГОГИЧЕСКАЯ ТЕХНОЛОГИЯ ОБОГАЩЕНИЯ ПРЕДСТАВЛЕНИЙ ОБ  ЭМОЦИЯХ И ЧУВСТВАХ У СТАРШИХ ДОШКОЛЬНИКОВ ПОСРЕДСТВОМ МУЗЫКИ. </vt:lpstr>
      <vt:lpstr>ЦЕЛЬ – обогащение представлений детей старшего дошкольного возраста об эмоциях и чувствах в процессе слушания музыкальных произведений.  Задачи: - создать условия для обогащения и развития эмоциональной сферы; - расширять представления об эмоциях и чувствах;  - способствовать становлению детской личности.</vt:lpstr>
      <vt:lpstr>ТЕОРЕТИЧЕСКОЕ ОБОСНОВАНИЕ</vt:lpstr>
      <vt:lpstr>Презентация PowerPoint</vt:lpstr>
      <vt:lpstr>       УСЛОВИЯ РЕАЛИЗАЦИИ                          ТЕХНОЛОГИИ.  - ОТБОР МУЗЫКАЛЬНОГО РЕПЕРТУАРА ;   - ОКАЗАТЬ ПОМОЩЬ ПЕДАГОГУ И   ИСПОЛЬЗОВАТЬ ОБОГАЩЕННЫЙ ОПЫТ ДЕТЕЙ НА МУЗ. ЗАНЯТИИ, ЗАКРЕПЛЯЯ В РАЗНЫХ ВИДАХ МУЗЫКАЛЬНОЙ ДЕЯТЕЛЬНОСТИ ;   - ГОТОВНОСТЬ РЕБЕНКА К ВОСПРИЯТИЮ ЭМОЦИОНАЛЬНОГО ПЕРЕЖИВАНИЯ;   - СОБЛЮДЕНИЕ АЛГОРИТМА. </vt:lpstr>
      <vt:lpstr>Принципы :</vt:lpstr>
      <vt:lpstr>Диагностика (входная/итоговая)</vt:lpstr>
      <vt:lpstr>ЭТАПЫ ПЕДАГОГИЧЕСКОЙ ТЕХНОЛОГИИ</vt:lpstr>
      <vt:lpstr>Презентация PowerPoint</vt:lpstr>
      <vt:lpstr>Презентация PowerPoint</vt:lpstr>
      <vt:lpstr>Ожидаемый результат</vt:lpstr>
      <vt:lpstr>Эффекты </vt:lpstr>
      <vt:lpstr>«МУЗЫКА ПРЕЖДЕ ВСЕГО – ПУТЬ К ПОЗНАНИЮ ОГРОМНОГО И СОДЕРЖАТЕЛЬНОГО МИРА В ЧЕЛОВЕЧЕСКИХ ЧУВСТВ.» (Б.М. ТЕПЛОВ)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Ольга </cp:lastModifiedBy>
  <cp:revision>40</cp:revision>
  <dcterms:created xsi:type="dcterms:W3CDTF">2016-11-15T05:01:29Z</dcterms:created>
  <dcterms:modified xsi:type="dcterms:W3CDTF">2020-02-19T01:27:31Z</dcterms:modified>
</cp:coreProperties>
</file>