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3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18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7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9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0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51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59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91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3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8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7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90008"/>
            <a:ext cx="69127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cap="all" spc="200" dirty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26260" y="414908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13119"/>
            <a:ext cx="68407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</a:t>
            </a:r>
          </a:p>
          <a:p>
            <a:pPr algn="ctr"/>
            <a:r>
              <a:rPr lang="ru-RU" sz="44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Вторая группа раннего возраста</a:t>
            </a: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40770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Боровикова Вера Николаевна</a:t>
            </a:r>
          </a:p>
          <a:p>
            <a:pPr algn="ctr"/>
            <a:r>
              <a:rPr lang="ru-RU" dirty="0" smtClean="0"/>
              <a:t>Воспитатель  </a:t>
            </a:r>
          </a:p>
          <a:p>
            <a:pPr algn="ctr"/>
            <a:r>
              <a:rPr lang="ru-RU" dirty="0" smtClean="0"/>
              <a:t>МБДОУ «</a:t>
            </a:r>
            <a:r>
              <a:rPr lang="ru-RU" dirty="0" err="1" smtClean="0"/>
              <a:t>Таеженский</a:t>
            </a:r>
            <a:r>
              <a:rPr lang="ru-RU" dirty="0" smtClean="0"/>
              <a:t> детский сад»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Александр\Desktop\Новая папка\20190226_08453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75865" y="1412776"/>
            <a:ext cx="4816416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948264" y="5229200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автор шаблона</a:t>
            </a:r>
            <a:r>
              <a:rPr lang="ru-RU" sz="2000" dirty="0" smtClean="0"/>
              <a:t>: </a:t>
            </a:r>
          </a:p>
          <a:p>
            <a:pPr algn="ctr"/>
            <a:r>
              <a:rPr lang="ru-RU" b="1" i="1" dirty="0" err="1" smtClean="0"/>
              <a:t>Ранько</a:t>
            </a:r>
            <a:r>
              <a:rPr lang="ru-RU" b="1" i="1" dirty="0" smtClean="0"/>
              <a:t> Е.А.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Наша дружная семейка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C:\Users\Александр\Desktop\Новая папка\20190118_085513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340768"/>
            <a:ext cx="792088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1173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C:\Users\Александр\Desktop\Новая папка\20190226_084454.jpg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412776"/>
            <a:ext cx="763284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5221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340769"/>
            <a:ext cx="7776864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  <a:spcBef>
                <a:spcPts val="0"/>
              </a:spcBef>
              <a:buNone/>
            </a:pPr>
            <a:endParaRPr lang="ru-RU" sz="2400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352928" cy="7200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C:\Users\Александр\Desktop\Новая папка\20181017_15484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42893" y="1300843"/>
            <a:ext cx="5658213" cy="425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Александр\Desktop\Новая папка\20190226_084544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4094" y="1600200"/>
            <a:ext cx="563581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Александр\Desktop\Новая папка\20190226_08472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97586" y="1600200"/>
            <a:ext cx="53488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C:\Users\Александр\Desktop\Новая папка\20190226_0848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412776"/>
            <a:ext cx="79208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Александр\Desktop\Новая папка\20181113_08422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700808"/>
            <a:ext cx="7200799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C:\Users\Александр\Desktop\Новая папка\20190226_08501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7825" y="1628800"/>
            <a:ext cx="584835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Наша дружная семейка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роб</cp:lastModifiedBy>
  <cp:revision>16</cp:revision>
  <dcterms:created xsi:type="dcterms:W3CDTF">2015-02-22T20:56:18Z</dcterms:created>
  <dcterms:modified xsi:type="dcterms:W3CDTF">2019-03-11T15:24:09Z</dcterms:modified>
</cp:coreProperties>
</file>