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-3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247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622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17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003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347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634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854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647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99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020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544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444E6-F5F0-4A02-9135-173FC8F5A913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B5C2-DA7B-4D30-9DA1-5F0195A4A4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180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dirty="0" smtClean="0"/>
              <a:t>    Воспитатель </a:t>
            </a:r>
          </a:p>
          <a:p>
            <a:pPr algn="r"/>
            <a:r>
              <a:rPr lang="ru-RU" dirty="0" smtClean="0"/>
              <a:t>подготовительной группы</a:t>
            </a:r>
          </a:p>
          <a:p>
            <a:pPr algn="r"/>
            <a:r>
              <a:rPr lang="ru-RU" dirty="0" smtClean="0"/>
              <a:t>Скуратова А.В.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4930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116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Посмотрите, вот что бывает.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385" y="996288"/>
            <a:ext cx="10287000" cy="621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2717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53513" y="232012"/>
            <a:ext cx="11039475" cy="621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39454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838200" y="133112"/>
            <a:ext cx="9620250" cy="6410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9908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672" y="457200"/>
            <a:ext cx="3868905" cy="541178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апреля все жители планеты отмечают праздник – день рождения Земли! В этот день все сажают деревья, цветы, делают скворечники для птиц, убирают мусор с улиц, площадей, очищают водоемы. Люди стараются сохранить и украсить свой дом – нашу планету. И сегодня мы с вами посадим семена красивых цветов в стаканчики, они дадут ростки. И в день рождения Земли мы тоже внесем свой вклад, высадим их на газоны. Сделаем нашу Землю красивой!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07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1119117" y="703085"/>
            <a:ext cx="4429125" cy="59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6554489" y="534105"/>
            <a:ext cx="4362450" cy="581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71893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26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accent1"/>
                </a:solidFill>
              </a:rPr>
              <a:t>Реки </a:t>
            </a:r>
            <a:endParaRPr lang="ru-RU" i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328467" y="1281816"/>
            <a:ext cx="9365841" cy="5268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105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39216" y="136478"/>
            <a:ext cx="11572875" cy="650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16188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accent1"/>
                </a:solidFill>
              </a:rPr>
              <a:t>Озера </a:t>
            </a:r>
            <a:endParaRPr lang="ru-RU" i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392072" y="1355335"/>
            <a:ext cx="9286875" cy="521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7053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375" y="86317"/>
            <a:ext cx="12044425" cy="6771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3645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FFC000"/>
                </a:solidFill>
              </a:rPr>
              <a:t>Пустыни</a:t>
            </a:r>
            <a:endParaRPr lang="ru-RU" i="1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70" y="1392072"/>
            <a:ext cx="11430000" cy="493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73860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2333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B050"/>
                </a:solidFill>
              </a:rPr>
              <a:t>Леса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511639" y="586823"/>
            <a:ext cx="8877300" cy="626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1598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accent2"/>
                </a:solidFill>
              </a:rPr>
              <a:t>Горы</a:t>
            </a:r>
            <a:endParaRPr lang="ru-RU" i="1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434502" y="1378424"/>
            <a:ext cx="9738582" cy="54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411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102</Words>
  <Application>Microsoft Office PowerPoint</Application>
  <PresentationFormat>Произвольный</PresentationFormat>
  <Paragraphs>12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Реки </vt:lpstr>
      <vt:lpstr>Слайд 4</vt:lpstr>
      <vt:lpstr>Озера </vt:lpstr>
      <vt:lpstr>Слайд 6</vt:lpstr>
      <vt:lpstr>Пустыни</vt:lpstr>
      <vt:lpstr>Леса</vt:lpstr>
      <vt:lpstr>Горы</vt:lpstr>
      <vt:lpstr>Посмотрите, вот что бывает.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Скуратова</dc:creator>
  <cp:lastModifiedBy>роб</cp:lastModifiedBy>
  <cp:revision>8</cp:revision>
  <dcterms:created xsi:type="dcterms:W3CDTF">2019-03-29T06:14:30Z</dcterms:created>
  <dcterms:modified xsi:type="dcterms:W3CDTF">2019-04-06T18:10:06Z</dcterms:modified>
</cp:coreProperties>
</file>