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Таеженский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детский сад»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(В гости к солнышку)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группа раннего возраста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: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Сукнёва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>
            <a:normAutofit fontScale="25000" lnSpcReduction="20000"/>
          </a:bodyPr>
          <a:lstStyle/>
          <a:p>
            <a:r>
              <a:rPr lang="ru-RU" sz="5000" b="1" dirty="0" smtClean="0"/>
              <a:t>Цель:</a:t>
            </a: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7200" dirty="0" smtClean="0"/>
              <a:t>Приобщение детей раннего дошкольного возраста к устному народному фольклору на занятиях по развитию речи.</a:t>
            </a:r>
            <a:br>
              <a:rPr lang="ru-RU" sz="7200" dirty="0" smtClean="0"/>
            </a:br>
            <a:r>
              <a:rPr lang="ru-RU" sz="7200" b="1" dirty="0" smtClean="0"/>
              <a:t>Задачи: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i="1" dirty="0" smtClean="0"/>
              <a:t>Обучающие</a:t>
            </a:r>
            <a:r>
              <a:rPr lang="ru-RU" sz="7200" dirty="0" smtClean="0"/>
              <a:t>. Продолжать учить детей рассказывать стихотворение вместе с педагогом, формировать связную речь детей. Продолжать учить группировать предметы по величине.</a:t>
            </a:r>
            <a:br>
              <a:rPr lang="ru-RU" sz="7200" dirty="0" smtClean="0"/>
            </a:br>
            <a:r>
              <a:rPr lang="ru-RU" sz="7200" i="1" dirty="0" smtClean="0"/>
              <a:t>Развивающие</a:t>
            </a:r>
            <a:r>
              <a:rPr lang="ru-RU" sz="7200" dirty="0" smtClean="0"/>
              <a:t>. Вызвать у детей радость от слушания знакомых  </a:t>
            </a:r>
            <a:r>
              <a:rPr lang="ru-RU" sz="7200" dirty="0" err="1" smtClean="0"/>
              <a:t>потешек</a:t>
            </a:r>
            <a:r>
              <a:rPr lang="ru-RU" sz="7200" dirty="0" smtClean="0"/>
              <a:t> и желание читать их вместе с воспитателем. Формировать интонационную сторону речи. Развивать общую и мелкую моторику. Развивать у детей воображение, творчество.</a:t>
            </a:r>
            <a:br>
              <a:rPr lang="ru-RU" sz="7200" dirty="0" smtClean="0"/>
            </a:br>
            <a:endParaRPr lang="ru-RU" sz="7200" dirty="0"/>
          </a:p>
        </p:txBody>
      </p:sp>
      <p:pic>
        <p:nvPicPr>
          <p:cNvPr id="4" name="Рисунок 3" descr="https://kladraz.ru/upload/blogs2/2018/12/16115_f4e480a7fc46cad66d9d8ade2c9bd99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9260" y="556260"/>
            <a:ext cx="5745480" cy="294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Утром встали малыши</a:t>
            </a:r>
            <a:br>
              <a:rPr lang="ru-RU" sz="1800" dirty="0" smtClean="0"/>
            </a:br>
            <a:r>
              <a:rPr lang="ru-RU" sz="1800" dirty="0" smtClean="0"/>
              <a:t>В детски сад свой пришли</a:t>
            </a:r>
            <a:br>
              <a:rPr lang="ru-RU" sz="1800" dirty="0" smtClean="0"/>
            </a:br>
            <a:r>
              <a:rPr lang="ru-RU" sz="1800" dirty="0" smtClean="0"/>
              <a:t>Вам мы рады как всегда</a:t>
            </a:r>
            <a:br>
              <a:rPr lang="ru-RU" sz="1800" dirty="0" smtClean="0"/>
            </a:br>
            <a:r>
              <a:rPr lang="ru-RU" sz="1800" dirty="0" smtClean="0"/>
              <a:t>Гости здесь у нас сутра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026" name="Picture 2" descr="C:\Users\ПК\Desktop\112_PANA\P11204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5362" y="1357313"/>
            <a:ext cx="7153275" cy="476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Вот поезд наш едет, Колеса стучат,</a:t>
            </a:r>
            <a:br>
              <a:rPr lang="ru-RU" sz="3100" dirty="0" smtClean="0"/>
            </a:br>
            <a:r>
              <a:rPr lang="ru-RU" sz="3100" dirty="0" smtClean="0"/>
              <a:t>Далёко, далёко  ребят он повёз!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0" name="Picture 2" descr="C:\Users\ПК\Desktop\112_PANA\P11204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7" y="1357298"/>
            <a:ext cx="7786742" cy="4768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Дети: нужно построить мостик.</a:t>
            </a:r>
            <a:br>
              <a:rPr lang="ru-RU" sz="3100" dirty="0" smtClean="0"/>
            </a:br>
            <a:r>
              <a:rPr lang="ru-RU" sz="3100" dirty="0" smtClean="0"/>
              <a:t>- Дети строят мостик из кирпичиков.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Дидактическая игра. «Собери капельки в ведерко»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7565" y="2000250"/>
            <a:ext cx="618887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Вот мы и добрались до солнышка !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МБДОУ «Таеженский  детский сад» (В гости к солнышку).</vt:lpstr>
      <vt:lpstr>Слайд 2</vt:lpstr>
      <vt:lpstr>Утром встали малыши В детски сад свой пришли Вам мы рады как всегда Гости здесь у нас сутра  </vt:lpstr>
      <vt:lpstr>Вот поезд наш едет, Колеса стучат, Далёко, далёко  ребят он повёз!  </vt:lpstr>
      <vt:lpstr>Дети: нужно построить мостик. - Дети строят мостик из кирпичиков.  </vt:lpstr>
      <vt:lpstr> Дидактическая игра. «Собери капельки в ведерко»</vt:lpstr>
      <vt:lpstr>Вот мы и добрались до солнышка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«Таеженский детский сад» Как нам в садике живётся.</dc:title>
  <dc:creator>ПК</dc:creator>
  <cp:lastModifiedBy>роб</cp:lastModifiedBy>
  <cp:revision>7</cp:revision>
  <dcterms:created xsi:type="dcterms:W3CDTF">2019-11-12T12:58:37Z</dcterms:created>
  <dcterms:modified xsi:type="dcterms:W3CDTF">2019-12-09T11:47:32Z</dcterms:modified>
</cp:coreProperties>
</file>