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8" r:id="rId4"/>
    <p:sldId id="269" r:id="rId5"/>
    <p:sldId id="260" r:id="rId6"/>
    <p:sldId id="266" r:id="rId7"/>
    <p:sldId id="267" r:id="rId8"/>
  </p:sldIdLst>
  <p:sldSz cx="9144000" cy="6858000" type="screen4x3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68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AACEB-9BFB-4388-B6EB-A6C6F4652862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353C3-F932-41E6-9C89-B338E0471E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4180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35699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email">
            <a:lum/>
          </a:blip>
          <a:srcRect/>
          <a:stretch>
            <a:fillRect l="-1000"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15719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35696" y="1916832"/>
            <a:ext cx="5486400" cy="317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35696" y="580526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1196753"/>
            <a:ext cx="5796136" cy="108012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95736" y="1"/>
            <a:ext cx="6948264" cy="119675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31840" y="1600200"/>
            <a:ext cx="5554960" cy="47091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763689" y="1535113"/>
            <a:ext cx="69231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763689" y="2174874"/>
            <a:ext cx="6923112" cy="44944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196752"/>
            <a:ext cx="403244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9" r:id="rId8"/>
    <p:sldLayoutId id="2147483660" r:id="rId9"/>
    <p:sldLayoutId id="2147483656" r:id="rId10"/>
    <p:sldLayoutId id="2147483657" r:id="rId11"/>
    <p:sldLayoutId id="2147483658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686049"/>
          </a:xfrm>
        </p:spPr>
        <p:txBody>
          <a:bodyPr>
            <a:normAutofit fontScale="90000"/>
          </a:bodyPr>
          <a:lstStyle/>
          <a:p>
            <a:r>
              <a:rPr lang="ru-RU" dirty="0"/>
              <a:t>Отчет по </a:t>
            </a:r>
            <a:r>
              <a:rPr lang="ru-RU" dirty="0" smtClean="0"/>
              <a:t> </a:t>
            </a:r>
            <a:r>
              <a:rPr lang="ru-RU" dirty="0"/>
              <a:t>проведению </a:t>
            </a:r>
            <a:r>
              <a:rPr lang="ru-RU" dirty="0" smtClean="0"/>
              <a:t>развлечения </a:t>
            </a:r>
            <a:br>
              <a:rPr lang="ru-RU" dirty="0" smtClean="0"/>
            </a:br>
            <a:r>
              <a:rPr lang="ru-RU" dirty="0" smtClean="0"/>
              <a:t>“Народные гуляния”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ru-RU" sz="1800" dirty="0" smtClean="0">
              <a:solidFill>
                <a:srgbClr val="7030A0"/>
              </a:solidFill>
            </a:endParaRPr>
          </a:p>
          <a:p>
            <a:pPr algn="r"/>
            <a:endParaRPr lang="ru-RU" sz="1800" dirty="0">
              <a:solidFill>
                <a:srgbClr val="7030A0"/>
              </a:solidFill>
            </a:endParaRPr>
          </a:p>
          <a:p>
            <a:pPr algn="r"/>
            <a:r>
              <a:rPr lang="ru-RU" sz="1800" dirty="0" smtClean="0">
                <a:solidFill>
                  <a:srgbClr val="7030A0"/>
                </a:solidFill>
              </a:rPr>
              <a:t>МБДОУ «</a:t>
            </a:r>
            <a:r>
              <a:rPr lang="ru-RU" sz="1800" dirty="0" err="1" smtClean="0">
                <a:solidFill>
                  <a:srgbClr val="7030A0"/>
                </a:solidFill>
              </a:rPr>
              <a:t>Таеженский</a:t>
            </a:r>
            <a:r>
              <a:rPr lang="ru-RU" sz="1800" dirty="0" smtClean="0">
                <a:solidFill>
                  <a:srgbClr val="7030A0"/>
                </a:solidFill>
              </a:rPr>
              <a:t> детский сад»</a:t>
            </a:r>
          </a:p>
          <a:p>
            <a:pPr algn="r"/>
            <a:r>
              <a:rPr lang="ru-RU" sz="1800" dirty="0" smtClean="0">
                <a:solidFill>
                  <a:srgbClr val="7030A0"/>
                </a:solidFill>
              </a:rPr>
              <a:t>Воспитатель А. В. Скуратова</a:t>
            </a:r>
            <a:endParaRPr lang="ru-RU" sz="1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Цели проведения мероприятия: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Приобщать </a:t>
            </a:r>
            <a:r>
              <a:rPr lang="ru-RU" dirty="0"/>
              <a:t>детей к народной культуре, через фольклорные праздники.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Способствовать формированию познавательного интереса к народному творчеству.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Воспитывать интерес и любовь к русской национальной культуре, народному творчеству, обычаям, </a:t>
            </a:r>
            <a:r>
              <a:rPr lang="ru-RU" dirty="0" smtClean="0"/>
              <a:t>традициям.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«…Самым высоким видом искусства, самым талантливым, самым гениальным является народное творчество, т. е. то, что народом сохранено, что запечатлено народом, что народ пронес через столетия… В народе не может сохраниться то искусство, которое не представляет ценности» - писал М. И. Калинин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9390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Для детей нашего детского сада воспитатели устроили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«Народные гуляния»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песнями и плясками, народными играми и забавами. Дети с нетерпением ждали этот праздник. Учили стихи, хороводные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песни.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этом празднике дети не просто наблюдатели, а были полноценные участники. Провели праздник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весело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Игры, хороводы, веселые конкурсы не давали скучать никому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в конце мероприятия дети пили чай около самовара!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512169"/>
            <a:ext cx="3899924" cy="29249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5390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1475657" y="1535113"/>
            <a:ext cx="7211144" cy="639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7487873" cy="561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475656" y="366969"/>
            <a:ext cx="7326860" cy="621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445" y="19239"/>
            <a:ext cx="8772128" cy="6579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87451237e2b4e3dd9dd528b95b67a4bd9209286"/>
</p:tagLst>
</file>

<file path=ppt/theme/theme1.xml><?xml version="1.0" encoding="utf-8"?>
<a:theme xmlns:a="http://schemas.openxmlformats.org/drawingml/2006/main" name="Русское пол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Русское поле</Template>
  <TotalTime>93</TotalTime>
  <Words>184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Русское поле</vt:lpstr>
      <vt:lpstr>Отчет по  проведению развлечения  “Народные гуляния”</vt:lpstr>
      <vt:lpstr>Цели проведения мероприятия:</vt:lpstr>
      <vt:lpstr>«…Самым высоким видом искусства, самым талантливым, самым гениальным является народное творчество, т. е. то, что народом сохранено, что запечатлено народом, что народ пронес через столетия… В народе не может сохраниться то искусство, которое не представляет ценности» - писал М. И. Калинин 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подготовке и проведению праздника  “Осенняя ярмарка”</dc:title>
  <dc:creator>анна</dc:creator>
  <cp:lastModifiedBy>роб</cp:lastModifiedBy>
  <cp:revision>9</cp:revision>
  <dcterms:created xsi:type="dcterms:W3CDTF">2019-10-07T05:18:59Z</dcterms:created>
  <dcterms:modified xsi:type="dcterms:W3CDTF">2019-10-20T06:00:16Z</dcterms:modified>
</cp:coreProperties>
</file>