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A83762-2C3A-4677-868A-B7DFD6568273}" type="datetimeFigureOut">
              <a:rPr lang="ru-RU" smtClean="0"/>
              <a:pPr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4D2E5C-F743-4030-B7D3-5F6FA66A1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05064"/>
            <a:ext cx="7702624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Занятие по ФЭМП во второй младшей группе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589240"/>
            <a:ext cx="4176464" cy="936104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Подготовила: Трофимова  О.В. </a:t>
            </a:r>
          </a:p>
        </p:txBody>
      </p:sp>
      <p:pic>
        <p:nvPicPr>
          <p:cNvPr id="1026" name="Picture 2" descr="C:\Users\asus\Downloads\hello_html_m41a978b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0"/>
            <a:ext cx="439248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Формирование у детей   творческие качества, посредством использования палочек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познакомить детей с палочками, как с игровым материалом,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обратить внимание детей на свойства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палочек,воспитывать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 к данному пособию, развивать логическое мышление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и оборудование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набор палочек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картинки-схемы.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Раздаточный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палочки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49380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Строим фигурки по картинке-схеме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asus\Desktop\фото\IMG_20191203_0934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132856"/>
            <a:ext cx="5868144" cy="44011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980728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Отдых наш кончается,</a:t>
            </a:r>
          </a:p>
          <a:p>
            <a:pPr algn="ctr"/>
            <a:r>
              <a:rPr lang="ru-RU" dirty="0" smtClean="0"/>
              <a:t>Работа начинается.</a:t>
            </a:r>
          </a:p>
          <a:p>
            <a:pPr algn="ctr"/>
            <a:r>
              <a:rPr lang="ru-RU" dirty="0" smtClean="0"/>
              <a:t>Усердно будем мы трудиться,</a:t>
            </a:r>
          </a:p>
          <a:p>
            <a:pPr algn="ctr"/>
            <a:r>
              <a:rPr lang="ru-RU" dirty="0" smtClean="0"/>
              <a:t>Чтобы чему-то научиться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фото\IMG_20191203_0935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3" y="2375500"/>
            <a:ext cx="5904657" cy="442849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9" y="404664"/>
            <a:ext cx="73448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-Давайте рассмотрим палочки.</a:t>
            </a:r>
          </a:p>
          <a:p>
            <a:r>
              <a:rPr lang="ru-RU" dirty="0" smtClean="0"/>
              <a:t>- Какие палочки? (короткие, длинные, большие, маленькие, цветные).</a:t>
            </a:r>
          </a:p>
          <a:p>
            <a:r>
              <a:rPr lang="ru-RU" dirty="0" smtClean="0"/>
              <a:t>- Сколько палочек? (много).</a:t>
            </a:r>
          </a:p>
          <a:p>
            <a:r>
              <a:rPr lang="ru-RU" dirty="0" smtClean="0"/>
              <a:t>- Одинакового цвета или разного?</a:t>
            </a:r>
          </a:p>
          <a:p>
            <a:r>
              <a:rPr lang="ru-RU" dirty="0" smtClean="0"/>
              <a:t>- Какие цвета вы знаете? (дети перечисляют те цвета, которые им знакомы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фото\IMG_20191203_09371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8508437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фото\IMG_20191203_0934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196752"/>
            <a:ext cx="7068277" cy="53012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19672" y="404664"/>
            <a:ext cx="488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Красивая у нас получилась фигура?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фото\IMG_20191203_09383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188640"/>
            <a:ext cx="4731990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57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Занятие по ФЭМП во второй младшей группе  </vt:lpstr>
      <vt:lpstr>Цель: Формирование у детей   творческие качества, посредством использования палочек Кюизенера Задачи: познакомить детей с палочками, как с игровым материалом, обратить внимание детей на свойства палочек,воспитывать интерес к данному пособию, развивать логическое мышление Материал и оборудование: набор палочек Кюизенера, картинки-схемы. Раздаточный: палочки Кюизенера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ФЭМП во второй младшей группе</dc:title>
  <dc:creator>asus</dc:creator>
  <cp:lastModifiedBy>роб</cp:lastModifiedBy>
  <cp:revision>11</cp:revision>
  <dcterms:created xsi:type="dcterms:W3CDTF">2019-12-08T12:30:02Z</dcterms:created>
  <dcterms:modified xsi:type="dcterms:W3CDTF">2019-12-23T13:38:58Z</dcterms:modified>
</cp:coreProperties>
</file>