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2C3C1-D587-44D5-B9DA-D1DBCDF598E9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C01F4-9AC9-456C-8555-42CF68974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C01F4-9AC9-456C-8555-42CF689742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5CD9-F973-4808-9A3D-524698CE2E88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6674-0297-49D4-B26F-A1C0F27C7B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60911" y="2204864"/>
            <a:ext cx="598369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Оформление участка</a:t>
            </a:r>
            <a:r>
              <a:rPr lang="ru-RU" sz="4000" dirty="0" smtClean="0"/>
              <a:t>. </a:t>
            </a:r>
          </a:p>
          <a:p>
            <a:endParaRPr lang="ru-RU" sz="4000" dirty="0"/>
          </a:p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812360" y="5805264"/>
            <a:ext cx="2889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Подготовил:ТрофимоваО.В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14338" name="Picture 2" descr="C:\Users\asus\Desktop\фото\Camera\20190127_1340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1052736"/>
            <a:ext cx="8423920" cy="54354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548680"/>
            <a:ext cx="5016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Наши мамочки художницы 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15362" name="Picture 2" descr="C:\Users\asus\Desktop\фото\Camera\20190127_1341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1268760"/>
            <a:ext cx="8423581" cy="50541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3848" y="260648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Выражаем  Вам особую благодарность  за постройку снежных  фигур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9219" name="Picture 3" descr="C:\Users\asus\Desktop\фото\Camera\20190127_1306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960" y="0"/>
            <a:ext cx="4114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1026" name="Picture 2" descr="C:\Users\asus\Desktop\20190130_1309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740000">
            <a:off x="1642763" y="983699"/>
            <a:ext cx="8609981" cy="516598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1404664" y="3573016"/>
            <a:ext cx="3744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Пришла зима – так встречай, встречай!</a:t>
            </a:r>
            <a:br>
              <a:rPr lang="ru-RU" b="1" dirty="0" smtClean="0"/>
            </a:br>
            <a:r>
              <a:rPr lang="ru-RU" b="1" dirty="0" smtClean="0"/>
              <a:t>То солнцем вспыхнет, а то завьюжит.</a:t>
            </a:r>
            <a:br>
              <a:rPr lang="ru-RU" b="1" dirty="0" smtClean="0"/>
            </a:br>
            <a:r>
              <a:rPr lang="ru-RU" b="1" dirty="0" smtClean="0"/>
              <a:t>Мы любим зиму за тёплый чай</a:t>
            </a:r>
          </a:p>
          <a:p>
            <a:r>
              <a:rPr lang="ru-RU" b="1" dirty="0" smtClean="0"/>
              <a:t>В уютных, ярких, пузатых кружках.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2050" name="Picture 2" descr="C:\Users\asus\Desktop\20190130_1308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664" y="1470382"/>
            <a:ext cx="8664963" cy="51989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828599" y="3645024"/>
            <a:ext cx="32403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b="1" dirty="0" smtClean="0"/>
              <a:t>За то, как ладно снеговики</a:t>
            </a:r>
            <a:br>
              <a:rPr lang="ru-RU" sz="2400" b="1" dirty="0" smtClean="0"/>
            </a:br>
            <a:r>
              <a:rPr lang="ru-RU" sz="2400" b="1" dirty="0" smtClean="0"/>
              <a:t>Нам салютуют с конца аллеи,</a:t>
            </a:r>
            <a:br>
              <a:rPr lang="ru-RU" sz="2400" b="1" dirty="0" smtClean="0"/>
            </a:br>
            <a:r>
              <a:rPr lang="ru-RU" sz="2400" b="1" dirty="0" smtClean="0"/>
              <a:t>И за тепло дорогой руки</a:t>
            </a:r>
            <a:br>
              <a:rPr lang="ru-RU" sz="2400" b="1" dirty="0" smtClean="0"/>
            </a:br>
            <a:r>
              <a:rPr lang="ru-RU" sz="2400" b="1" dirty="0" smtClean="0"/>
              <a:t>Что нам замёрзшие пальцы греет.</a:t>
            </a:r>
          </a:p>
          <a:p>
            <a:pPr fontAlgn="base"/>
            <a:endParaRPr lang="ru-RU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83768" y="3284984"/>
            <a:ext cx="5062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4099" name="Picture 3" descr="C:\Users\asus\Desktop\фото\Camera\20190127_1228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-41919"/>
            <a:ext cx="4139952" cy="68999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3" y="2996952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  детском саду стало  традицией  проводить</a:t>
            </a:r>
          </a:p>
          <a:p>
            <a:r>
              <a:rPr lang="ru-RU" sz="2400" b="1" dirty="0" smtClean="0"/>
              <a:t>совместно с родителями  оформление </a:t>
            </a:r>
          </a:p>
          <a:p>
            <a:r>
              <a:rPr lang="ru-RU" sz="2400" b="1" dirty="0" smtClean="0"/>
              <a:t>участков. 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355304" y="0"/>
            <a:ext cx="12192000" cy="6858000"/>
          </a:xfrm>
          <a:prstGeom prst="rect">
            <a:avLst/>
          </a:prstGeom>
          <a:noFill/>
        </p:spPr>
      </p:pic>
      <p:pic>
        <p:nvPicPr>
          <p:cNvPr id="5123" name="Picture 3" descr="C:\Users\asus\Desktop\фото\Camera\20190127_1229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0"/>
            <a:ext cx="41148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9" y="1700808"/>
            <a:ext cx="4032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Коллектив детского сада убежден в том, что</a:t>
            </a:r>
          </a:p>
          <a:p>
            <a:r>
              <a:rPr lang="ru-RU" sz="2800" dirty="0" smtClean="0"/>
              <a:t>Наиболее полное осуществление </a:t>
            </a:r>
          </a:p>
          <a:p>
            <a:r>
              <a:rPr lang="ru-RU" sz="2800" dirty="0" smtClean="0"/>
              <a:t>Задач воспитательной работы с детьми,</a:t>
            </a:r>
          </a:p>
          <a:p>
            <a:r>
              <a:rPr lang="ru-RU" sz="2800" dirty="0" smtClean="0"/>
              <a:t>Происходит только  в сотрудничестве с семьей.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7171" name="Picture 3" descr="C:\Users\asus\Desktop\фото\Camera\20190127_1247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1110342"/>
            <a:ext cx="8979363" cy="5387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8195" name="Picture 3" descr="C:\Users\asus\Desktop\фото\Camera\20190127_1247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1124744"/>
            <a:ext cx="9095656" cy="54573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91880" y="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Кто-то любит зиму, а кто-то ругает.</a:t>
            </a:r>
            <a:br>
              <a:rPr lang="ru-RU" sz="2400" dirty="0" smtClean="0"/>
            </a:br>
            <a:r>
              <a:rPr lang="ru-RU" sz="2400" dirty="0" smtClean="0"/>
              <a:t>Кто-то просто не может жить без неё…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10243" name="Picture 3" descr="C:\Users\asus\Desktop\фото\Camera\20190127_1341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5632" y="1"/>
            <a:ext cx="4114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11266" name="Picture 2" descr="C:\Users\asus\Desktop\фото\Camera\20190127_1305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0"/>
            <a:ext cx="41148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916832"/>
            <a:ext cx="41980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800" dirty="0" smtClean="0"/>
              <a:t>Я знаю, что надо придумать,</a:t>
            </a:r>
            <a:br>
              <a:rPr lang="ru-RU" sz="2800" dirty="0" smtClean="0"/>
            </a:br>
            <a:r>
              <a:rPr lang="ru-RU" sz="2800" dirty="0" smtClean="0"/>
              <a:t>Чтоб не было больше зимы,</a:t>
            </a:r>
            <a:br>
              <a:rPr lang="ru-RU" sz="2800" dirty="0" smtClean="0"/>
            </a:br>
            <a:r>
              <a:rPr lang="ru-RU" sz="2800" dirty="0" smtClean="0"/>
              <a:t>Чтоб вместо высоких сугробов</a:t>
            </a:r>
            <a:br>
              <a:rPr lang="ru-RU" sz="2800" dirty="0" smtClean="0"/>
            </a:br>
            <a:r>
              <a:rPr lang="ru-RU" sz="2800" dirty="0" smtClean="0"/>
              <a:t>Вокруг зеленели холмы.</a:t>
            </a:r>
          </a:p>
          <a:p>
            <a:pPr fontAlgn="base"/>
            <a:r>
              <a:rPr lang="ru-RU" sz="2800" dirty="0" smtClean="0"/>
              <a:t>Смотрю я в стекляшку</a:t>
            </a:r>
            <a:br>
              <a:rPr lang="ru-RU" sz="2800" dirty="0" smtClean="0"/>
            </a:br>
            <a:r>
              <a:rPr lang="ru-RU" sz="2800" dirty="0" smtClean="0"/>
              <a:t>Зелёного цвета,</a:t>
            </a:r>
            <a:br>
              <a:rPr lang="ru-RU" sz="2800" dirty="0" smtClean="0"/>
            </a:br>
            <a:r>
              <a:rPr lang="ru-RU" sz="2800" dirty="0" smtClean="0"/>
              <a:t>И сразу зима</a:t>
            </a:r>
            <a:br>
              <a:rPr lang="ru-RU" sz="2800" dirty="0" smtClean="0"/>
            </a:br>
            <a:r>
              <a:rPr lang="ru-RU" sz="2800" dirty="0" smtClean="0"/>
              <a:t>Превращается в лето.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12290" name="Picture 2" descr="C:\Users\asus\Desktop\фото\Camera\20190127_1306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836712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sus\Desktop\фото\maxresdefaul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  <p:pic>
        <p:nvPicPr>
          <p:cNvPr id="13314" name="Picture 2" descr="C:\Users\asus\Desktop\фото\Camera\20190127_1339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0"/>
            <a:ext cx="41148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2492896"/>
            <a:ext cx="3788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Искрится снег под солнцем,</a:t>
            </a:r>
            <a:br>
              <a:rPr lang="ru-RU" sz="2800" dirty="0" smtClean="0"/>
            </a:br>
            <a:r>
              <a:rPr lang="ru-RU" sz="2800" dirty="0" smtClean="0"/>
              <a:t>Хрустит по снегу след,</a:t>
            </a:r>
            <a:br>
              <a:rPr lang="ru-RU" sz="2800" dirty="0" smtClean="0"/>
            </a:br>
            <a:r>
              <a:rPr lang="ru-RU" sz="2800" dirty="0" smtClean="0"/>
              <a:t>И ничего прекрасней,</a:t>
            </a:r>
            <a:br>
              <a:rPr lang="ru-RU" sz="2800" dirty="0" smtClean="0"/>
            </a:br>
            <a:r>
              <a:rPr lang="ru-RU" sz="2800" dirty="0" smtClean="0"/>
              <a:t>Картины этой нет.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86</Words>
  <Application>Microsoft Office PowerPoint</Application>
  <PresentationFormat>Экран (4:3)</PresentationFormat>
  <Paragraphs>21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роб</cp:lastModifiedBy>
  <cp:revision>36</cp:revision>
  <dcterms:created xsi:type="dcterms:W3CDTF">2019-01-27T07:09:39Z</dcterms:created>
  <dcterms:modified xsi:type="dcterms:W3CDTF">2019-02-17T03:49:59Z</dcterms:modified>
</cp:coreProperties>
</file>