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C19518-1234-4B82-954D-BA113B8A1E81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5DCE76-444C-4E5A-96EC-9C4256F43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84784"/>
            <a:ext cx="7406640" cy="1872208"/>
          </a:xfrm>
        </p:spPr>
        <p:txBody>
          <a:bodyPr/>
          <a:lstStyle/>
          <a:p>
            <a:r>
              <a:rPr lang="ru-RU" dirty="0" smtClean="0"/>
              <a:t>Развитие мелкой моторики в ранней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2656"/>
            <a:ext cx="7406640" cy="108012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9" y="57332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 Трофимова О.В.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75706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Развивая  мелкую  моторику у детей,  мы  стимулируем  развитие  речи.</a:t>
            </a:r>
          </a:p>
          <a:p>
            <a:r>
              <a:rPr lang="ru-RU" sz="2800" dirty="0"/>
              <a:t>Это происходит потому, что при выполнении мелких движений </a:t>
            </a:r>
            <a:r>
              <a:rPr lang="ru-RU" sz="2800" dirty="0" smtClean="0"/>
              <a:t>пальцами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рук в кору головного мозга поступают сигналы, которые </a:t>
            </a:r>
            <a:r>
              <a:rPr lang="ru-RU" sz="2800" dirty="0" smtClean="0"/>
              <a:t>активизируют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клетки мозга, отвечающие за формирование речи </a:t>
            </a:r>
            <a:r>
              <a:rPr lang="ru-RU" sz="2800" dirty="0" smtClean="0"/>
              <a:t>ребёнка.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Вот почему следует начинать заниматься </a:t>
            </a:r>
            <a:r>
              <a:rPr lang="ru-RU" sz="2800" b="1" dirty="0"/>
              <a:t>развитием мелкой </a:t>
            </a:r>
            <a:r>
              <a:rPr lang="ru-RU" sz="2800" b="1" dirty="0" smtClean="0"/>
              <a:t>моторики</a:t>
            </a:r>
          </a:p>
          <a:p>
            <a:r>
              <a:rPr lang="ru-RU" sz="2800" dirty="0"/>
              <a:t> с самого раннего возраста.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884368" cy="178652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Игры с бельевыми прищепками. Подобные игры полезны детям, которым необходимо увеличить мышечную силу пальчиков.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C:\Users\asus\Desktop\Новая папка\20190409_0848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03649" y="2133600"/>
            <a:ext cx="3075709" cy="4052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35" name="Picture 3" descr="C:\Users\asus\Desktop\Новая папка\20190409_0854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436096" y="2133600"/>
            <a:ext cx="2884516" cy="4052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. </a:t>
            </a:r>
            <a:r>
              <a:rPr lang="ru-RU" sz="3100" dirty="0" smtClean="0"/>
              <a:t>Для первых занятий лучше выбрать прищепки из пластмассы, на которые не нужно сильно нажимать, дабы раскрыть их.</a:t>
            </a:r>
            <a:endParaRPr lang="ru-RU" sz="3100" dirty="0"/>
          </a:p>
        </p:txBody>
      </p:sp>
      <p:pic>
        <p:nvPicPr>
          <p:cNvPr id="19458" name="Picture 2" descr="C:\Users\asus\Desktop\Новая папка\20190409_0846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628800"/>
            <a:ext cx="3312368" cy="5229200"/>
          </a:xfrm>
          <a:prstGeom prst="rect">
            <a:avLst/>
          </a:prstGeom>
          <a:noFill/>
        </p:spPr>
      </p:pic>
      <p:pic>
        <p:nvPicPr>
          <p:cNvPr id="19459" name="Picture 3" descr="C:\Users\asus\Desktop\Новая папка\20190409_0846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1628800"/>
            <a:ext cx="3483158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29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С помощью прищепок делаем ножки  для божьей коровки, лучики для солнышка и т. д. Это хорошее упражнение для развития мелкой моторики, которое одновременно является и тактильным упражнением. Задание состоит в том, чтобы на края круга нацепить обычные бельевые прищепки тремя пальцами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 тучку капельку дождя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Рыбке нужно много чешуи</a:t>
            </a:r>
            <a:endParaRPr lang="ru-RU" dirty="0"/>
          </a:p>
        </p:txBody>
      </p:sp>
      <p:pic>
        <p:nvPicPr>
          <p:cNvPr id="20482" name="Picture 2" descr="C:\Users\asus\Desktop\Новая папка\20190409_08473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8908" y="980728"/>
            <a:ext cx="2754134" cy="4104035"/>
          </a:xfrm>
          <a:prstGeom prst="rect">
            <a:avLst/>
          </a:prstGeom>
          <a:noFill/>
        </p:spPr>
      </p:pic>
      <p:pic>
        <p:nvPicPr>
          <p:cNvPr id="20483" name="Picture 3" descr="C:\Users\asus\Desktop\Новая папка\20190409_08475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40997" y="969963"/>
            <a:ext cx="246888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если будут </a:t>
            </a:r>
            <a:r>
              <a:rPr lang="ru-RU" sz="3100" b="1" dirty="0" smtClean="0"/>
              <a:t>развиваться пальцы рук</a:t>
            </a:r>
            <a:r>
              <a:rPr lang="ru-RU" sz="3100" dirty="0" smtClean="0"/>
              <a:t>, то </a:t>
            </a:r>
            <a:br>
              <a:rPr lang="ru-RU" sz="3100" dirty="0" smtClean="0"/>
            </a:br>
            <a:r>
              <a:rPr lang="ru-RU" sz="3100" dirty="0" smtClean="0"/>
              <a:t>будет </a:t>
            </a:r>
            <a:r>
              <a:rPr lang="ru-RU" sz="3100" b="1" dirty="0" smtClean="0"/>
              <a:t>развиваться</a:t>
            </a:r>
            <a:r>
              <a:rPr lang="ru-RU" sz="3100" dirty="0" smtClean="0"/>
              <a:t> речь и мышление ребенка.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C:\Users\asus\Desktop\Новая папка\20190409_085321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043608" y="1772816"/>
            <a:ext cx="7922029" cy="475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924944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83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Развитие мелкой моторики в ранней группе</vt:lpstr>
      <vt:lpstr>Слайд 2</vt:lpstr>
      <vt:lpstr>   Игры с бельевыми прищепками. Подобные игры полезны детям, которым необходимо увеличить мышечную силу пальчиков.   </vt:lpstr>
      <vt:lpstr>. Для первых занятий лучше выбрать прищепки из пластмассы, на которые не нужно сильно нажимать, дабы раскрыть их.</vt:lpstr>
      <vt:lpstr>С помощью прищепок делаем ножки  для божьей коровки, лучики для солнышка и т. д. Это хорошее упражнение для развития мелкой моторики, которое одновременно является и тактильным упражнением. Задание состоит в том, чтобы на края круга нацепить обычные бельевые прищепки тремя пальцами</vt:lpstr>
      <vt:lpstr>  если будут развиваться пальцы рук, то  будет развиваться речь и мышление ребенка.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маторики в ранней группе</dc:title>
  <dc:creator>asus</dc:creator>
  <cp:lastModifiedBy>роб</cp:lastModifiedBy>
  <cp:revision>8</cp:revision>
  <dcterms:created xsi:type="dcterms:W3CDTF">2019-04-06T02:32:36Z</dcterms:created>
  <dcterms:modified xsi:type="dcterms:W3CDTF">2019-04-21T05:02:07Z</dcterms:modified>
</cp:coreProperties>
</file>