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59" r:id="rId4"/>
    <p:sldId id="260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1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ас\Desktop\принцессы феечки  пони\феечка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509120"/>
            <a:ext cx="2304256" cy="20148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 descr="блестки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C:\Users\Компас\Desktop\принцессы феечки  пони\феечка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7236296" y="5229200"/>
            <a:ext cx="1656184" cy="14482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7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D44F3-A5B9-4A8A-B339-F76F34E773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537CF-32C4-4EB2-AB5D-389ACDDEB6C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107504" y="6546171"/>
            <a:ext cx="14401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mpd="thickThin">
            <a:solidFill>
              <a:srgbClr val="C00000">
                <a:alpha val="70000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&#1044;&#1086;&#1082;&#1091;&#1084;&#1077;&#1085;&#1090;%20Microsoft%20Word%20(2).docx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6"/>
          <p:cNvGrpSpPr/>
          <p:nvPr/>
        </p:nvGrpSpPr>
        <p:grpSpPr>
          <a:xfrm>
            <a:off x="1115616" y="2492896"/>
            <a:ext cx="7165477" cy="3369166"/>
            <a:chOff x="1115616" y="2132856"/>
            <a:chExt cx="7165477" cy="365313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115616" y="2132856"/>
              <a:ext cx="7165477" cy="11012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555776" y="5085184"/>
              <a:ext cx="4716016" cy="700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</a:rPr>
                <a:t>Воспитатель МБДОУ 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</a:rPr>
                <a:t>«Таеженский детский сад» Скуратова А.В.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899591" y="2780928"/>
            <a:ext cx="73815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hlinkClick r:id="rId2" action="ppaction://hlinkfile"/>
              </a:rPr>
              <a:t>«Особенности работы с детьми раннего дошкольного возраста в сенсорном развитии»</a:t>
            </a:r>
            <a:endParaRPr lang="ru-RU" sz="28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31640" y="1052736"/>
            <a:ext cx="6480720" cy="9340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29600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71600" y="692696"/>
            <a:ext cx="7128792" cy="5346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94740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04987" y="1268760"/>
            <a:ext cx="7045994" cy="5284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547664" y="332656"/>
            <a:ext cx="576064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Профессор Н. М. </a:t>
            </a:r>
            <a:r>
              <a:rPr lang="ru-RU" sz="2400" dirty="0" err="1"/>
              <a:t>Щелованов</a:t>
            </a:r>
            <a:r>
              <a:rPr lang="ru-RU" sz="2400" dirty="0"/>
              <a:t> называл ранний возраст «золотой порой» сенсорного воспитания.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430920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На этапе раннего детства ознакомление со свойствами предметов играет определенную роль.</a:t>
            </a:r>
            <a:endParaRPr lang="ru-RU" sz="2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49589" y="2060848"/>
            <a:ext cx="4422411" cy="33168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199" y="2060848"/>
            <a:ext cx="4422411" cy="33168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384595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на сенсорное развитие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043608" y="1628800"/>
            <a:ext cx="2880552" cy="2160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946750" y="1651764"/>
            <a:ext cx="2818656" cy="2114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88134" y="3926276"/>
            <a:ext cx="4067944" cy="25275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68049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54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1_Тема Office</vt:lpstr>
      <vt:lpstr>Слайд 1</vt:lpstr>
      <vt:lpstr>Слайд 2</vt:lpstr>
      <vt:lpstr>Слайд 3</vt:lpstr>
      <vt:lpstr>Слайд 4</vt:lpstr>
      <vt:lpstr>На этапе раннего детства ознакомление со свойствами предметов играет определенную роль.</vt:lpstr>
      <vt:lpstr>Игры на сенсорное развитие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роб</cp:lastModifiedBy>
  <cp:revision>12</cp:revision>
  <dcterms:created xsi:type="dcterms:W3CDTF">2014-02-28T12:40:19Z</dcterms:created>
  <dcterms:modified xsi:type="dcterms:W3CDTF">2019-02-17T03:57:20Z</dcterms:modified>
</cp:coreProperties>
</file>