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72" r:id="rId5"/>
    <p:sldId id="266" r:id="rId6"/>
    <p:sldId id="267" r:id="rId7"/>
    <p:sldId id="264" r:id="rId8"/>
    <p:sldId id="265" r:id="rId9"/>
    <p:sldId id="268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F3FD5-B0A6-45C5-9FA0-F13A85D6BD87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39139-31B2-4FE8-A83B-0BF04B36CE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F3FD5-B0A6-45C5-9FA0-F13A85D6BD87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39139-31B2-4FE8-A83B-0BF04B36CE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F3FD5-B0A6-45C5-9FA0-F13A85D6BD87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39139-31B2-4FE8-A83B-0BF04B36CE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F3FD5-B0A6-45C5-9FA0-F13A85D6BD87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39139-31B2-4FE8-A83B-0BF04B36CE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F3FD5-B0A6-45C5-9FA0-F13A85D6BD87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39139-31B2-4FE8-A83B-0BF04B36CE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F3FD5-B0A6-45C5-9FA0-F13A85D6BD87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39139-31B2-4FE8-A83B-0BF04B36CE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F3FD5-B0A6-45C5-9FA0-F13A85D6BD87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39139-31B2-4FE8-A83B-0BF04B36CE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F3FD5-B0A6-45C5-9FA0-F13A85D6BD87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39139-31B2-4FE8-A83B-0BF04B36CE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F3FD5-B0A6-45C5-9FA0-F13A85D6BD87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39139-31B2-4FE8-A83B-0BF04B36CE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F3FD5-B0A6-45C5-9FA0-F13A85D6BD87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39139-31B2-4FE8-A83B-0BF04B36CE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F3FD5-B0A6-45C5-9FA0-F13A85D6BD87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39139-31B2-4FE8-A83B-0BF04B36CE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F3FD5-B0A6-45C5-9FA0-F13A85D6BD87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39139-31B2-4FE8-A83B-0BF04B36CE9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asus\Desktop\01-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7944"/>
            <a:ext cx="9221257" cy="691594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627784" y="2420888"/>
            <a:ext cx="457112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Младшая группа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Тема: «Фрукты в вазе»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00192" y="6021288"/>
            <a:ext cx="2995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Подготовил: Трофимова О.В.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asus\Desktop\01-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7944"/>
            <a:ext cx="9221257" cy="6915943"/>
          </a:xfrm>
          <a:prstGeom prst="rect">
            <a:avLst/>
          </a:prstGeom>
          <a:noFill/>
        </p:spPr>
      </p:pic>
      <p:pic>
        <p:nvPicPr>
          <p:cNvPr id="9218" name="Picture 2" descr="C:\Users\asus\Desktop\Новая папка (2)\IMG_20190912_10193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19672" y="1080120"/>
            <a:ext cx="7524328" cy="56432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asus\Desktop\01-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7944"/>
            <a:ext cx="9221257" cy="6915943"/>
          </a:xfrm>
          <a:prstGeom prst="rect">
            <a:avLst/>
          </a:prstGeom>
          <a:noFill/>
        </p:spPr>
      </p:pic>
      <p:pic>
        <p:nvPicPr>
          <p:cNvPr id="10243" name="Picture 3" descr="C:\Users\asus\Desktop\Новая папка (2)\IMG_20190912_12305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331640" y="998730"/>
            <a:ext cx="7812360" cy="58592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asus\Desktop\01-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7944"/>
            <a:ext cx="9221257" cy="691594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 flipH="1">
            <a:off x="2385471" y="1916832"/>
            <a:ext cx="513885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Спасибо </a:t>
            </a:r>
          </a:p>
          <a:p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       за           </a:t>
            </a:r>
          </a:p>
          <a:p>
            <a:endParaRPr lang="ru-RU" sz="4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        внимание!   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asus\Desktop\01-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7944"/>
            <a:ext cx="9221257" cy="691594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51520" y="908720"/>
            <a:ext cx="853504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dirty="0" smtClean="0"/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Учить  детей намазывать  деталь клеем , 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накладывать  на лист  создавая   аппликацию.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Закреплять знания желтый, зеленый, красный,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синий.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asus\Desktop\01-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7944"/>
            <a:ext cx="9221257" cy="6915943"/>
          </a:xfrm>
          <a:prstGeom prst="rect">
            <a:avLst/>
          </a:prstGeom>
          <a:noFill/>
        </p:spPr>
      </p:pic>
      <p:pic>
        <p:nvPicPr>
          <p:cNvPr id="4098" name="Picture 2" descr="C:\Users\asus\Desktop\Новая папка (2)\IMG_20190912_10095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91680" y="1268760"/>
            <a:ext cx="7272808" cy="545460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827584" y="548680"/>
            <a:ext cx="8068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Намазываем  деталь клеем, накладываем на лист бумаги создавая аппликацию.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asus\Desktop\01-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7944"/>
            <a:ext cx="9221257" cy="691594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 flipH="1">
            <a:off x="2385471" y="1916832"/>
            <a:ext cx="51388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 descr="C:\Users\asus\Desktop\Новая папка (2)\IMG_20190912_10140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03648" y="944724"/>
            <a:ext cx="7740352" cy="5805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asus\Desktop\01-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7944"/>
            <a:ext cx="9221257" cy="691594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908720"/>
            <a:ext cx="87129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Круглое, румяное, Я расту на ветке. Любят меня взрослые И малые детки. (Яблоко</a:t>
            </a:r>
            <a:r>
              <a:rPr lang="ru-RU" dirty="0" smtClean="0"/>
              <a:t>)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074" name="Picture 2" descr="C:\Users\asus\Desktop\Новая папка (2)\IMG_20190912_10103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979712" y="1484784"/>
            <a:ext cx="6984776" cy="52385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asus\Desktop\01-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7944"/>
            <a:ext cx="9221257" cy="691594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67544" y="692697"/>
            <a:ext cx="86764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Фрукт на свете всем известный, Хоть и кислый, но полезный. Ты его нарежь — и в чай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Как зовется? Отвечай! (Лимон</a:t>
            </a:r>
            <a:r>
              <a:rPr lang="ru-RU" dirty="0" smtClean="0"/>
              <a:t>)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2050" name="Picture 2" descr="C:\Users\asus\Desktop\Новая папка (2)\IMG_20190912_10161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71733" y="1628800"/>
            <a:ext cx="6972267" cy="522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asus\Desktop\01-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7944"/>
            <a:ext cx="9221257" cy="6915943"/>
          </a:xfrm>
          <a:prstGeom prst="rect">
            <a:avLst/>
          </a:prstGeom>
          <a:noFill/>
        </p:spPr>
      </p:pic>
      <p:pic>
        <p:nvPicPr>
          <p:cNvPr id="6146" name="Picture 2" descr="C:\Users\asus\Desktop\Новая папка (2)\IMG_20190912_10141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835696" y="1376772"/>
            <a:ext cx="7308304" cy="54812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asus\Desktop\01-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7944"/>
            <a:ext cx="9221257" cy="6915943"/>
          </a:xfrm>
          <a:prstGeom prst="rect">
            <a:avLst/>
          </a:prstGeom>
          <a:noFill/>
        </p:spPr>
      </p:pic>
      <p:pic>
        <p:nvPicPr>
          <p:cNvPr id="7170" name="Picture 2" descr="C:\Users\asus\Desktop\Новая папка (2)\IMG_20190912_10154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75656" y="972108"/>
            <a:ext cx="7668344" cy="57512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asus\Desktop\01-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7944"/>
            <a:ext cx="9221257" cy="6915943"/>
          </a:xfrm>
          <a:prstGeom prst="rect">
            <a:avLst/>
          </a:prstGeom>
          <a:noFill/>
        </p:spPr>
      </p:pic>
      <p:pic>
        <p:nvPicPr>
          <p:cNvPr id="8194" name="Picture 2" descr="C:\Users\asus\Desktop\Новая папка (2)\IMG_20190912_101736_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19672" y="1026114"/>
            <a:ext cx="7524328" cy="56432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107</Words>
  <Application>Microsoft Office PowerPoint</Application>
  <PresentationFormat>Экран (4:3)</PresentationFormat>
  <Paragraphs>22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asus</dc:creator>
  <cp:lastModifiedBy>роб</cp:lastModifiedBy>
  <cp:revision>8</cp:revision>
  <dcterms:created xsi:type="dcterms:W3CDTF">2019-09-08T12:42:05Z</dcterms:created>
  <dcterms:modified xsi:type="dcterms:W3CDTF">2019-09-18T12:24:17Z</dcterms:modified>
</cp:coreProperties>
</file>