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61" r:id="rId4"/>
    <p:sldId id="265" r:id="rId5"/>
    <p:sldId id="263" r:id="rId6"/>
    <p:sldId id="270" r:id="rId7"/>
    <p:sldId id="271" r:id="rId8"/>
    <p:sldId id="272" r:id="rId9"/>
    <p:sldId id="278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749B-62B8-4700-B169-CC81C2FA35AE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2858-0CDA-4137-BF4B-0CE9AF46C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749B-62B8-4700-B169-CC81C2FA35AE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2858-0CDA-4137-BF4B-0CE9AF46C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749B-62B8-4700-B169-CC81C2FA35AE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2858-0CDA-4137-BF4B-0CE9AF46C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749B-62B8-4700-B169-CC81C2FA35AE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2858-0CDA-4137-BF4B-0CE9AF46C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749B-62B8-4700-B169-CC81C2FA35AE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2858-0CDA-4137-BF4B-0CE9AF46C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749B-62B8-4700-B169-CC81C2FA35AE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2858-0CDA-4137-BF4B-0CE9AF46C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749B-62B8-4700-B169-CC81C2FA35AE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2858-0CDA-4137-BF4B-0CE9AF46C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749B-62B8-4700-B169-CC81C2FA35AE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2858-0CDA-4137-BF4B-0CE9AF46C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749B-62B8-4700-B169-CC81C2FA35AE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2858-0CDA-4137-BF4B-0CE9AF46C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749B-62B8-4700-B169-CC81C2FA35AE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2858-0CDA-4137-BF4B-0CE9AF46C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749B-62B8-4700-B169-CC81C2FA35AE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802858-0CDA-4137-BF4B-0CE9AF46CC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2D749B-62B8-4700-B169-CC81C2FA35AE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802858-0CDA-4137-BF4B-0CE9AF46CC5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343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Теневой </a:t>
            </a:r>
            <a:r>
              <a:rPr lang="ru-RU" dirty="0"/>
              <a:t>театр своими руками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501008"/>
            <a:ext cx="7896252" cy="2500330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Подготовила: </a:t>
            </a:r>
          </a:p>
          <a:p>
            <a:r>
              <a:rPr lang="ru-RU" dirty="0" smtClean="0"/>
              <a:t>Воспитатель Боровикова В.Н.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Приглашаем к нам на спектакль!</a:t>
            </a:r>
            <a:br>
              <a:rPr lang="ru-RU" sz="3600" dirty="0" smtClean="0"/>
            </a:br>
            <a:r>
              <a:rPr lang="ru-RU" sz="3600" dirty="0" smtClean="0"/>
              <a:t>Приятного просмотра! И приятной работы с этим материалом!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278880"/>
            <a:ext cx="821925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Материал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для </a:t>
            </a:r>
            <a:r>
              <a:rPr lang="ru-RU" b="1" dirty="0"/>
              <a:t>создания театра нам потребуется: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ширма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ткань: белая (можно использовать кальку), цветная на кулисы;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нитки в тон ткани;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трубочки (средние</a:t>
            </a:r>
            <a:r>
              <a:rPr lang="ru-RU" dirty="0"/>
              <a:t>);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-картон, черная краска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Инструменты для работы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канцелярский нож (резак);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/>
              <a:t>ножницы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- </a:t>
            </a:r>
            <a:r>
              <a:rPr lang="ru-RU" dirty="0" smtClean="0"/>
              <a:t>клей;</a:t>
            </a:r>
            <a:br>
              <a:rPr lang="ru-RU" dirty="0" smtClean="0"/>
            </a:br>
            <a:r>
              <a:rPr lang="ru-RU" dirty="0"/>
              <a:t>- линейка;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карандаш/ручка;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Вырезаем силуэты персонажей и декораций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4098" name="Picture 2" descr="H:\теневой театр\DSC076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 t="-2033"/>
          <a:stretch>
            <a:fillRect/>
          </a:stretch>
        </p:blipFill>
        <p:spPr bwMode="auto">
          <a:xfrm>
            <a:off x="2195736" y="2276872"/>
            <a:ext cx="5400601" cy="4047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Наклеиваем силуэты на черный картон или покрываем черной гуашью.</a:t>
            </a:r>
            <a:br>
              <a:rPr lang="ru-RU" sz="3100" dirty="0" smtClean="0"/>
            </a:br>
            <a:r>
              <a:rPr lang="ru-RU" sz="3100" dirty="0" smtClean="0"/>
              <a:t> Чтобы силуэты не гнулись</a:t>
            </a:r>
            <a:endParaRPr lang="ru-RU" dirty="0"/>
          </a:p>
        </p:txBody>
      </p:sp>
      <p:pic>
        <p:nvPicPr>
          <p:cNvPr id="7" name="Содержимое 6" descr="C:\Users\Александр\Desktop\20190503_165532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07409" y="2564904"/>
            <a:ext cx="6720975" cy="3759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Подготавливаем ширму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C:\Users\Александр\Desktop\20190503_16065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1" y="1988840"/>
            <a:ext cx="792088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Обтягиваем ширму белой тканью или калькой</a:t>
            </a:r>
            <a:endParaRPr lang="ru-RU" sz="3600" dirty="0"/>
          </a:p>
        </p:txBody>
      </p:sp>
      <p:pic>
        <p:nvPicPr>
          <p:cNvPr id="10" name="Содержимое 9" descr="C:\Users\Александр\Desktop\20190503_180504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0061" y="1935163"/>
            <a:ext cx="626387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500198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Чтобы зрители могли увидеть спектакль, нам понадобится </a:t>
            </a:r>
            <a:r>
              <a:rPr lang="ru-RU" sz="3600" dirty="0" smtClean="0"/>
              <a:t>две лампы на прищепках. </a:t>
            </a:r>
            <a:endParaRPr lang="ru-RU" sz="3600" dirty="0"/>
          </a:p>
        </p:txBody>
      </p:sp>
      <p:pic>
        <p:nvPicPr>
          <p:cNvPr id="3074" name="Picture 2" descr="H:\теневой театр\DSC076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071670" y="2714620"/>
            <a:ext cx="4926556" cy="3694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500198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Позовем </a:t>
            </a:r>
            <a:r>
              <a:rPr lang="ru-RU" sz="4000" dirty="0" smtClean="0"/>
              <a:t>актеров -  кукловодов и зрителей. </a:t>
            </a:r>
            <a:endParaRPr lang="ru-RU" dirty="0"/>
          </a:p>
        </p:txBody>
      </p:sp>
      <p:pic>
        <p:nvPicPr>
          <p:cNvPr id="5" name="Содержимое 4" descr="C:\Users\Александр\Desktop\20190503_181515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648" y="2348880"/>
            <a:ext cx="640871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498</TotalTime>
  <Words>61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Теневой театр своими руками </vt:lpstr>
      <vt:lpstr>Материал:</vt:lpstr>
      <vt:lpstr>Инструменты для работы:</vt:lpstr>
      <vt:lpstr>Вырезаем силуэты персонажей и декораций </vt:lpstr>
      <vt:lpstr>Наклеиваем силуэты на черный картон или покрываем черной гуашью.  Чтобы силуэты не гнулись</vt:lpstr>
      <vt:lpstr>Подготавливаем ширму</vt:lpstr>
      <vt:lpstr>Обтягиваем ширму белой тканью или калькой</vt:lpstr>
      <vt:lpstr>Чтобы зрители могли увидеть спектакль, нам понадобится две лампы на прищепках. </vt:lpstr>
      <vt:lpstr>Позовем актеров -  кукловодов и зрителей. </vt:lpstr>
      <vt:lpstr>         Приглашаем к нам на спектакль! Приятного просмотра! И приятной работы с этим материалом!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Мастер-класс.  Теневой театр своими руками</dc:title>
  <dc:creator>User</dc:creator>
  <cp:lastModifiedBy>роб</cp:lastModifiedBy>
  <cp:revision>52</cp:revision>
  <dcterms:created xsi:type="dcterms:W3CDTF">2016-03-19T16:03:15Z</dcterms:created>
  <dcterms:modified xsi:type="dcterms:W3CDTF">2019-09-18T12:15:56Z</dcterms:modified>
</cp:coreProperties>
</file>