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5" r:id="rId7"/>
    <p:sldId id="264" r:id="rId8"/>
    <p:sldId id="263" r:id="rId9"/>
    <p:sldId id="262" r:id="rId10"/>
    <p:sldId id="261" r:id="rId11"/>
    <p:sldId id="271" r:id="rId12"/>
    <p:sldId id="269" r:id="rId13"/>
    <p:sldId id="270" r:id="rId14"/>
    <p:sldId id="268" r:id="rId15"/>
    <p:sldId id="272" r:id="rId16"/>
    <p:sldId id="267" r:id="rId17"/>
    <p:sldId id="274" r:id="rId18"/>
    <p:sldId id="275" r:id="rId19"/>
    <p:sldId id="273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0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59C8-E20F-4145-812E-80A4E75EFF66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273E-A1AF-44A7-8CBA-A599893B6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3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59C8-E20F-4145-812E-80A4E75EFF66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273E-A1AF-44A7-8CBA-A599893B6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5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59C8-E20F-4145-812E-80A4E75EFF66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273E-A1AF-44A7-8CBA-A599893B6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3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59C8-E20F-4145-812E-80A4E75EFF66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273E-A1AF-44A7-8CBA-A599893B6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9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59C8-E20F-4145-812E-80A4E75EFF66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273E-A1AF-44A7-8CBA-A599893B6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0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59C8-E20F-4145-812E-80A4E75EFF66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273E-A1AF-44A7-8CBA-A599893B6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3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59C8-E20F-4145-812E-80A4E75EFF66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273E-A1AF-44A7-8CBA-A599893B6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95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59C8-E20F-4145-812E-80A4E75EFF66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273E-A1AF-44A7-8CBA-A599893B6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44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59C8-E20F-4145-812E-80A4E75EFF66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273E-A1AF-44A7-8CBA-A599893B6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1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59C8-E20F-4145-812E-80A4E75EFF66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273E-A1AF-44A7-8CBA-A599893B6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1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59C8-E20F-4145-812E-80A4E75EFF66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273E-A1AF-44A7-8CBA-A599893B6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5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159C8-E20F-4145-812E-80A4E75EFF66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B273E-A1AF-44A7-8CBA-A599893B6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Как животные помогают человеку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005064"/>
            <a:ext cx="3632448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Выполнила: воспитатель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Машукова Елена Ивановна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МБДОУ «</a:t>
            </a:r>
            <a:r>
              <a:rPr lang="ru-RU" sz="2000" dirty="0" err="1" smtClean="0">
                <a:solidFill>
                  <a:schemeClr val="tx1"/>
                </a:solidFill>
              </a:rPr>
              <a:t>Таеженский</a:t>
            </a:r>
            <a:r>
              <a:rPr lang="ru-RU" sz="2000" dirty="0" smtClean="0">
                <a:solidFill>
                  <a:schemeClr val="tx1"/>
                </a:solidFill>
              </a:rPr>
              <a:t> детский сад»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С. Таежное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7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740" y="188640"/>
            <a:ext cx="9692276" cy="645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7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99392"/>
            <a:ext cx="6912768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31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1376" y="0"/>
            <a:ext cx="12385376" cy="821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02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00" y="0"/>
            <a:ext cx="10282276" cy="691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93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9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12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997" y="0"/>
            <a:ext cx="9997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99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08" y="0"/>
            <a:ext cx="9647744" cy="685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40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957" y="0"/>
            <a:ext cx="10414477" cy="7016623"/>
          </a:xfrm>
        </p:spPr>
      </p:pic>
    </p:spTree>
    <p:extLst>
      <p:ext uri="{BB962C8B-B14F-4D97-AF65-F5344CB8AC3E}">
        <p14:creationId xmlns:p14="http://schemas.microsoft.com/office/powerpoint/2010/main" val="4012808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648" y="44624"/>
            <a:ext cx="10314192" cy="6858938"/>
          </a:xfrm>
        </p:spPr>
      </p:pic>
    </p:spTree>
    <p:extLst>
      <p:ext uri="{BB962C8B-B14F-4D97-AF65-F5344CB8AC3E}">
        <p14:creationId xmlns:p14="http://schemas.microsoft.com/office/powerpoint/2010/main" val="3452610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7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28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50941"/>
            <a:ext cx="5832648" cy="70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6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76"/>
            <a:ext cx="9144000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3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606" y="0"/>
            <a:ext cx="10897118" cy="72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1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70"/>
            <a:ext cx="9144000" cy="64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9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4624"/>
            <a:ext cx="10220064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3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49501"/>
            <a:ext cx="5760639" cy="69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8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4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795469"/>
            <a:ext cx="6408712" cy="85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38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19</Words>
  <Application>Microsoft Office PowerPoint</Application>
  <PresentationFormat>Экран (4:3)</PresentationFormat>
  <Paragraphs>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Как животные помогают человеку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admin7.ru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животные помогают человеку</dc:title>
  <dc:creator>user</dc:creator>
  <cp:lastModifiedBy>User</cp:lastModifiedBy>
  <cp:revision>5</cp:revision>
  <dcterms:created xsi:type="dcterms:W3CDTF">2016-12-05T17:44:11Z</dcterms:created>
  <dcterms:modified xsi:type="dcterms:W3CDTF">2020-01-25T11:03:05Z</dcterms:modified>
</cp:coreProperties>
</file>