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71" r:id="rId11"/>
    <p:sldId id="270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A7F23-47E7-4656-A9C0-B8672EB6DEC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20729-A944-4E2F-98BF-EE8F0DAFF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0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0729-A944-4E2F-98BF-EE8F0DAFF7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2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97" y="1"/>
            <a:ext cx="91557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548680"/>
            <a:ext cx="487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МБДОУ «Таеженский детский сад»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4792" y="6093296"/>
            <a:ext cx="425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Воспитатель </a:t>
            </a:r>
            <a:r>
              <a:rPr lang="ru-RU" sz="2400" b="1" dirty="0" err="1" smtClean="0">
                <a:solidFill>
                  <a:srgbClr val="FFFF00"/>
                </a:solidFill>
              </a:rPr>
              <a:t>Резвицкая</a:t>
            </a:r>
            <a:r>
              <a:rPr lang="ru-RU" sz="2400" b="1" dirty="0" smtClean="0">
                <a:solidFill>
                  <a:srgbClr val="FFFF00"/>
                </a:solidFill>
              </a:rPr>
              <a:t> Н.А.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6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352529" cy="590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1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3491880" cy="232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95536"/>
            <a:ext cx="3170089" cy="21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48406"/>
            <a:ext cx="3474566" cy="23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281" y="4695535"/>
            <a:ext cx="3170089" cy="21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43" y="0"/>
            <a:ext cx="3491880" cy="232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12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731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53" y="4312493"/>
            <a:ext cx="2458021" cy="246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54835"/>
            <a:ext cx="2503165" cy="250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2650470" cy="238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61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1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87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2" y="1243959"/>
            <a:ext cx="9122817" cy="561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509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" y="1700808"/>
            <a:ext cx="9144000" cy="47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13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3622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7128792" cy="484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037269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Хохломские изделия через ближнюю Нижегородскую ярмарку расходились не только по России, но везли их и в Азию, и в Европу, говорят, даже в Австралию.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4598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177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73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89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7266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создания презентации использовались картинки из интернета.</a:t>
            </a:r>
          </a:p>
          <a:p>
            <a:r>
              <a:rPr lang="ru-RU" dirty="0" smtClean="0"/>
              <a:t>Текст из книги Наины Величко «Русская роспись» </a:t>
            </a:r>
          </a:p>
          <a:p>
            <a:r>
              <a:rPr lang="ru-RU" dirty="0" smtClean="0"/>
              <a:t>издание  000 «АСТ-ПРЕСС КНИГА» Москва  2010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340768"/>
            <a:ext cx="61341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7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20688"/>
            <a:ext cx="11164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Нижегородской области, на реке </a:t>
            </a:r>
            <a:r>
              <a:rPr lang="ru-RU" sz="2400" dirty="0" err="1" smtClean="0"/>
              <a:t>Узола</a:t>
            </a:r>
            <a:r>
              <a:rPr lang="ru-RU" sz="2400" dirty="0" smtClean="0"/>
              <a:t>, есть старинные</a:t>
            </a:r>
          </a:p>
          <a:p>
            <a:r>
              <a:rPr lang="ru-RU" sz="2400" dirty="0" smtClean="0"/>
              <a:t> русские деревни – Новопокровское, Хрящи, </a:t>
            </a:r>
            <a:r>
              <a:rPr lang="ru-RU" sz="2400" dirty="0" err="1" smtClean="0"/>
              <a:t>Кулигино</a:t>
            </a:r>
            <a:r>
              <a:rPr lang="ru-RU" sz="2400" dirty="0" smtClean="0"/>
              <a:t>, </a:t>
            </a:r>
            <a:r>
              <a:rPr lang="ru-RU" sz="2400" dirty="0" err="1" smtClean="0"/>
              <a:t>Сёмино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Именно здесь начинается история известной во всём мире</a:t>
            </a:r>
          </a:p>
          <a:p>
            <a:r>
              <a:rPr lang="ru-RU" sz="2400" dirty="0" smtClean="0"/>
              <a:t> хохломской росписи.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2" t="2500" r="6455" b="9375"/>
          <a:stretch/>
        </p:blipFill>
        <p:spPr>
          <a:xfrm>
            <a:off x="2483768" y="2400275"/>
            <a:ext cx="40005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8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397654"/>
            <a:ext cx="7875870" cy="519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975" y="160337"/>
            <a:ext cx="7494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Название промысла связано со старинным торговым селом Хохлома, куда из окрестных деревень свозили на продажу расписную посуду.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501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6411"/>
            <a:ext cx="9144000" cy="615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65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" y="7937"/>
            <a:ext cx="2605559" cy="393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419" y="2979241"/>
            <a:ext cx="2589581" cy="390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439269" cy="343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2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4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6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8" descr="ÐÐ°ÑÑÐ¸Ð½ÐºÐ¸ Ð¿Ð¾ Ð·Ð°Ð¿ÑÐ¾ÑÑ ÐºÐ°ÑÑÐ¸Ð½ÐºÐ¸ ÑÐ°ÑÐºÑÐ°ÑÐºÐ¸ Ð¿Ð¾ÑÑÐ´Ð° Ð½Ð°ÑÐ¾Ð´Ð½ÑÐµ Ð¿ÑÐ¾Ð¼ÑÑÐ»Ñ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4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378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023" y="118401"/>
            <a:ext cx="2232248" cy="278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903" y="3739903"/>
            <a:ext cx="3118097" cy="311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0" r="5453"/>
          <a:stretch/>
        </p:blipFill>
        <p:spPr bwMode="auto">
          <a:xfrm>
            <a:off x="2411760" y="1916832"/>
            <a:ext cx="4108449" cy="31295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5" y="443711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9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5" t="5166" r="12369" b="6154"/>
          <a:stretch/>
        </p:blipFill>
        <p:spPr bwMode="auto">
          <a:xfrm>
            <a:off x="6300192" y="289901"/>
            <a:ext cx="2304256" cy="391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00"/>
            <a:ext cx="5724128" cy="680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2" y="4437111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Солнечно – золотая</a:t>
            </a:r>
          </a:p>
          <a:p>
            <a:r>
              <a:rPr lang="ru-RU" sz="2400" dirty="0" smtClean="0"/>
              <a:t> хохлома дарит нам </a:t>
            </a:r>
          </a:p>
          <a:p>
            <a:r>
              <a:rPr lang="ru-RU" sz="2400" dirty="0" smtClean="0"/>
              <a:t>ощущение </a:t>
            </a:r>
          </a:p>
          <a:p>
            <a:r>
              <a:rPr lang="ru-RU" sz="2400" dirty="0" smtClean="0"/>
              <a:t>Жаркого пламени.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480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8" b="7295"/>
          <a:stretch/>
        </p:blipFill>
        <p:spPr bwMode="auto">
          <a:xfrm>
            <a:off x="1115616" y="2150124"/>
            <a:ext cx="6984776" cy="472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20688"/>
            <a:ext cx="8197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Хохлома- это разнообразные композиции из травного узора,</a:t>
            </a:r>
          </a:p>
          <a:p>
            <a:r>
              <a:rPr lang="ru-RU" sz="2400" dirty="0" smtClean="0"/>
              <a:t>Тонкие, вьющиеся красные и чёрные веточки, на которых</a:t>
            </a:r>
          </a:p>
          <a:p>
            <a:r>
              <a:rPr lang="ru-RU" sz="2400" dirty="0" smtClean="0"/>
              <a:t> расположены пышные, сочные листья – травники и красные</a:t>
            </a:r>
          </a:p>
          <a:p>
            <a:r>
              <a:rPr lang="ru-RU" sz="2400" dirty="0" smtClean="0"/>
              <a:t>Ягоды.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44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ÐÐ°ÑÑÐ¸Ð½ÐºÐ¸ Ð¿Ð¾ Ð·Ð°Ð¿ÑÐ¾ÑÑ ÐºÐ°ÑÑÐ¸Ð½ÐºÐ¸ ÑÐ°ÑÐºÑÐ°ÑÐºÐ¸ Ð¿Ð¾ÑÑÐ´Ð° Ð½Ð°ÑÐ¾Ð´Ð½ÑÐµ Ð¿ÑÐ¾Ð¼ÑÑ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0831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370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159</Words>
  <Application>Microsoft Office PowerPoint</Application>
  <PresentationFormat>Экран (4:3)</PresentationFormat>
  <Paragraphs>20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9</cp:revision>
  <dcterms:created xsi:type="dcterms:W3CDTF">2019-03-14T06:04:13Z</dcterms:created>
  <dcterms:modified xsi:type="dcterms:W3CDTF">2019-03-18T13:15:26Z</dcterms:modified>
</cp:coreProperties>
</file>